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21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466" r:id="rId226"/>
    <p:sldId id="467" r:id="rId227"/>
    <p:sldId id="468" r:id="rId228"/>
    <p:sldId id="469" r:id="rId229"/>
    <p:sldId id="470" r:id="rId230"/>
    <p:sldId id="471" r:id="rId231"/>
    <p:sldId id="472" r:id="rId232"/>
    <p:sldId id="473" r:id="rId233"/>
    <p:sldId id="474" r:id="rId234"/>
    <p:sldId id="475" r:id="rId235"/>
    <p:sldId id="476" r:id="rId23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00" Type="http://schemas.openxmlformats.org/officeDocument/2006/relationships/slide" Target="slides/slide85.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40" Type="http://schemas.openxmlformats.org/officeDocument/2006/relationships/slide" Target="slides/slide125.xml"/><Relationship Id="rId141" Type="http://schemas.openxmlformats.org/officeDocument/2006/relationships/slide" Target="slides/slide126.xml"/><Relationship Id="rId142" Type="http://schemas.openxmlformats.org/officeDocument/2006/relationships/slide" Target="slides/slide127.xml"/><Relationship Id="rId143" Type="http://schemas.openxmlformats.org/officeDocument/2006/relationships/slide" Target="slides/slide128.xml"/><Relationship Id="rId144" Type="http://schemas.openxmlformats.org/officeDocument/2006/relationships/slide" Target="slides/slide129.xml"/><Relationship Id="rId145" Type="http://schemas.openxmlformats.org/officeDocument/2006/relationships/slide" Target="slides/slide130.xml"/><Relationship Id="rId146" Type="http://schemas.openxmlformats.org/officeDocument/2006/relationships/slide" Target="slides/slide131.xml"/><Relationship Id="rId147" Type="http://schemas.openxmlformats.org/officeDocument/2006/relationships/slide" Target="slides/slide132.xml"/><Relationship Id="rId148" Type="http://schemas.openxmlformats.org/officeDocument/2006/relationships/slide" Target="slides/slide133.xml"/><Relationship Id="rId149" Type="http://schemas.openxmlformats.org/officeDocument/2006/relationships/slide" Target="slides/slide134.xml"/><Relationship Id="rId150" Type="http://schemas.openxmlformats.org/officeDocument/2006/relationships/slide" Target="slides/slide135.xml"/><Relationship Id="rId151" Type="http://schemas.openxmlformats.org/officeDocument/2006/relationships/slide" Target="slides/slide136.xml"/><Relationship Id="rId152" Type="http://schemas.openxmlformats.org/officeDocument/2006/relationships/slide" Target="slides/slide137.xml"/><Relationship Id="rId153" Type="http://schemas.openxmlformats.org/officeDocument/2006/relationships/slide" Target="slides/slide138.xml"/><Relationship Id="rId154" Type="http://schemas.openxmlformats.org/officeDocument/2006/relationships/slide" Target="slides/slide139.xml"/><Relationship Id="rId155" Type="http://schemas.openxmlformats.org/officeDocument/2006/relationships/slide" Target="slides/slide140.xml"/><Relationship Id="rId156" Type="http://schemas.openxmlformats.org/officeDocument/2006/relationships/slide" Target="slides/slide141.xml"/><Relationship Id="rId157" Type="http://schemas.openxmlformats.org/officeDocument/2006/relationships/slide" Target="slides/slide142.xml"/><Relationship Id="rId158" Type="http://schemas.openxmlformats.org/officeDocument/2006/relationships/slide" Target="slides/slide143.xml"/><Relationship Id="rId159" Type="http://schemas.openxmlformats.org/officeDocument/2006/relationships/slide" Target="slides/slide144.xml"/><Relationship Id="rId160" Type="http://schemas.openxmlformats.org/officeDocument/2006/relationships/slide" Target="slides/slide145.xml"/><Relationship Id="rId161" Type="http://schemas.openxmlformats.org/officeDocument/2006/relationships/slide" Target="slides/slide146.xml"/><Relationship Id="rId162" Type="http://schemas.openxmlformats.org/officeDocument/2006/relationships/slide" Target="slides/slide147.xml"/><Relationship Id="rId163" Type="http://schemas.openxmlformats.org/officeDocument/2006/relationships/slide" Target="slides/slide148.xml"/><Relationship Id="rId164" Type="http://schemas.openxmlformats.org/officeDocument/2006/relationships/slide" Target="slides/slide149.xml"/><Relationship Id="rId165" Type="http://schemas.openxmlformats.org/officeDocument/2006/relationships/slide" Target="slides/slide150.xml"/><Relationship Id="rId166" Type="http://schemas.openxmlformats.org/officeDocument/2006/relationships/slide" Target="slides/slide151.xml"/><Relationship Id="rId167" Type="http://schemas.openxmlformats.org/officeDocument/2006/relationships/slide" Target="slides/slide152.xml"/><Relationship Id="rId168" Type="http://schemas.openxmlformats.org/officeDocument/2006/relationships/slide" Target="slides/slide153.xml"/><Relationship Id="rId169" Type="http://schemas.openxmlformats.org/officeDocument/2006/relationships/slide" Target="slides/slide154.xml"/><Relationship Id="rId170" Type="http://schemas.openxmlformats.org/officeDocument/2006/relationships/slide" Target="slides/slide155.xml"/><Relationship Id="rId171" Type="http://schemas.openxmlformats.org/officeDocument/2006/relationships/slide" Target="slides/slide156.xml"/><Relationship Id="rId172" Type="http://schemas.openxmlformats.org/officeDocument/2006/relationships/slide" Target="slides/slide157.xml"/><Relationship Id="rId173" Type="http://schemas.openxmlformats.org/officeDocument/2006/relationships/slide" Target="slides/slide158.xml"/><Relationship Id="rId174" Type="http://schemas.openxmlformats.org/officeDocument/2006/relationships/slide" Target="slides/slide159.xml"/><Relationship Id="rId175" Type="http://schemas.openxmlformats.org/officeDocument/2006/relationships/slide" Target="slides/slide160.xml"/><Relationship Id="rId176" Type="http://schemas.openxmlformats.org/officeDocument/2006/relationships/slide" Target="slides/slide161.xml"/><Relationship Id="rId177" Type="http://schemas.openxmlformats.org/officeDocument/2006/relationships/slide" Target="slides/slide162.xml"/><Relationship Id="rId178" Type="http://schemas.openxmlformats.org/officeDocument/2006/relationships/slide" Target="slides/slide163.xml"/><Relationship Id="rId179" Type="http://schemas.openxmlformats.org/officeDocument/2006/relationships/slide" Target="slides/slide164.xml"/><Relationship Id="rId180" Type="http://schemas.openxmlformats.org/officeDocument/2006/relationships/slide" Target="slides/slide165.xml"/><Relationship Id="rId181" Type="http://schemas.openxmlformats.org/officeDocument/2006/relationships/slide" Target="slides/slide166.xml"/><Relationship Id="rId182" Type="http://schemas.openxmlformats.org/officeDocument/2006/relationships/slide" Target="slides/slide167.xml"/><Relationship Id="rId183" Type="http://schemas.openxmlformats.org/officeDocument/2006/relationships/slide" Target="slides/slide168.xml"/><Relationship Id="rId184" Type="http://schemas.openxmlformats.org/officeDocument/2006/relationships/slide" Target="slides/slide169.xml"/><Relationship Id="rId185" Type="http://schemas.openxmlformats.org/officeDocument/2006/relationships/slide" Target="slides/slide170.xml"/><Relationship Id="rId186" Type="http://schemas.openxmlformats.org/officeDocument/2006/relationships/slide" Target="slides/slide171.xml"/><Relationship Id="rId187" Type="http://schemas.openxmlformats.org/officeDocument/2006/relationships/slide" Target="slides/slide172.xml"/><Relationship Id="rId188" Type="http://schemas.openxmlformats.org/officeDocument/2006/relationships/slide" Target="slides/slide173.xml"/><Relationship Id="rId189" Type="http://schemas.openxmlformats.org/officeDocument/2006/relationships/slide" Target="slides/slide174.xml"/><Relationship Id="rId190" Type="http://schemas.openxmlformats.org/officeDocument/2006/relationships/slide" Target="slides/slide175.xml"/><Relationship Id="rId191" Type="http://schemas.openxmlformats.org/officeDocument/2006/relationships/slide" Target="slides/slide176.xml"/><Relationship Id="rId192" Type="http://schemas.openxmlformats.org/officeDocument/2006/relationships/slide" Target="slides/slide177.xml"/><Relationship Id="rId193" Type="http://schemas.openxmlformats.org/officeDocument/2006/relationships/slide" Target="slides/slide178.xml"/><Relationship Id="rId194" Type="http://schemas.openxmlformats.org/officeDocument/2006/relationships/slide" Target="slides/slide179.xml"/><Relationship Id="rId195" Type="http://schemas.openxmlformats.org/officeDocument/2006/relationships/slide" Target="slides/slide180.xml"/><Relationship Id="rId196" Type="http://schemas.openxmlformats.org/officeDocument/2006/relationships/slide" Target="slides/slide181.xml"/><Relationship Id="rId197" Type="http://schemas.openxmlformats.org/officeDocument/2006/relationships/slide" Target="slides/slide182.xml"/><Relationship Id="rId198" Type="http://schemas.openxmlformats.org/officeDocument/2006/relationships/slide" Target="slides/slide183.xml"/><Relationship Id="rId199" Type="http://schemas.openxmlformats.org/officeDocument/2006/relationships/slide" Target="slides/slide184.xml"/><Relationship Id="rId200" Type="http://schemas.openxmlformats.org/officeDocument/2006/relationships/slide" Target="slides/slide185.xml"/><Relationship Id="rId201" Type="http://schemas.openxmlformats.org/officeDocument/2006/relationships/slide" Target="slides/slide186.xml"/><Relationship Id="rId202" Type="http://schemas.openxmlformats.org/officeDocument/2006/relationships/slide" Target="slides/slide187.xml"/><Relationship Id="rId203" Type="http://schemas.openxmlformats.org/officeDocument/2006/relationships/slide" Target="slides/slide188.xml"/><Relationship Id="rId204" Type="http://schemas.openxmlformats.org/officeDocument/2006/relationships/slide" Target="slides/slide189.xml"/><Relationship Id="rId205" Type="http://schemas.openxmlformats.org/officeDocument/2006/relationships/slide" Target="slides/slide190.xml"/><Relationship Id="rId206" Type="http://schemas.openxmlformats.org/officeDocument/2006/relationships/slide" Target="slides/slide191.xml"/><Relationship Id="rId207" Type="http://schemas.openxmlformats.org/officeDocument/2006/relationships/slide" Target="slides/slide192.xml"/><Relationship Id="rId208" Type="http://schemas.openxmlformats.org/officeDocument/2006/relationships/slide" Target="slides/slide193.xml"/><Relationship Id="rId209" Type="http://schemas.openxmlformats.org/officeDocument/2006/relationships/slide" Target="slides/slide194.xml"/><Relationship Id="rId210" Type="http://schemas.openxmlformats.org/officeDocument/2006/relationships/slide" Target="slides/slide195.xml"/><Relationship Id="rId211" Type="http://schemas.openxmlformats.org/officeDocument/2006/relationships/slide" Target="slides/slide196.xml"/><Relationship Id="rId212" Type="http://schemas.openxmlformats.org/officeDocument/2006/relationships/slide" Target="slides/slide197.xml"/><Relationship Id="rId213" Type="http://schemas.openxmlformats.org/officeDocument/2006/relationships/slide" Target="slides/slide198.xml"/><Relationship Id="rId214" Type="http://schemas.openxmlformats.org/officeDocument/2006/relationships/slide" Target="slides/slide199.xml"/><Relationship Id="rId215" Type="http://schemas.openxmlformats.org/officeDocument/2006/relationships/slide" Target="slides/slide200.xml"/><Relationship Id="rId216" Type="http://schemas.openxmlformats.org/officeDocument/2006/relationships/slide" Target="slides/slide201.xml"/><Relationship Id="rId217" Type="http://schemas.openxmlformats.org/officeDocument/2006/relationships/slide" Target="slides/slide202.xml"/><Relationship Id="rId218" Type="http://schemas.openxmlformats.org/officeDocument/2006/relationships/slide" Target="slides/slide203.xml"/><Relationship Id="rId219" Type="http://schemas.openxmlformats.org/officeDocument/2006/relationships/slide" Target="slides/slide204.xml"/><Relationship Id="rId220" Type="http://schemas.openxmlformats.org/officeDocument/2006/relationships/slide" Target="slides/slide205.xml"/><Relationship Id="rId221" Type="http://schemas.openxmlformats.org/officeDocument/2006/relationships/slide" Target="slides/slide206.xml"/><Relationship Id="rId222" Type="http://schemas.openxmlformats.org/officeDocument/2006/relationships/slide" Target="slides/slide207.xml"/><Relationship Id="rId223" Type="http://schemas.openxmlformats.org/officeDocument/2006/relationships/slide" Target="slides/slide208.xml"/><Relationship Id="rId224" Type="http://schemas.openxmlformats.org/officeDocument/2006/relationships/slide" Target="slides/slide209.xml"/><Relationship Id="rId225" Type="http://schemas.openxmlformats.org/officeDocument/2006/relationships/slide" Target="slides/slide210.xml"/><Relationship Id="rId226" Type="http://schemas.openxmlformats.org/officeDocument/2006/relationships/slide" Target="slides/slide211.xml"/><Relationship Id="rId227" Type="http://schemas.openxmlformats.org/officeDocument/2006/relationships/slide" Target="slides/slide212.xml"/><Relationship Id="rId228" Type="http://schemas.openxmlformats.org/officeDocument/2006/relationships/slide" Target="slides/slide213.xml"/><Relationship Id="rId229" Type="http://schemas.openxmlformats.org/officeDocument/2006/relationships/slide" Target="slides/slide214.xml"/><Relationship Id="rId230" Type="http://schemas.openxmlformats.org/officeDocument/2006/relationships/slide" Target="slides/slide215.xml"/><Relationship Id="rId231" Type="http://schemas.openxmlformats.org/officeDocument/2006/relationships/slide" Target="slides/slide216.xml"/><Relationship Id="rId232" Type="http://schemas.openxmlformats.org/officeDocument/2006/relationships/slide" Target="slides/slide217.xml"/><Relationship Id="rId233" Type="http://schemas.openxmlformats.org/officeDocument/2006/relationships/slide" Target="slides/slide218.xml"/><Relationship Id="rId234" Type="http://schemas.openxmlformats.org/officeDocument/2006/relationships/slide" Target="slides/slide219.xml"/><Relationship Id="rId235" Type="http://schemas.openxmlformats.org/officeDocument/2006/relationships/slide" Target="slides/slide220.xml"/><Relationship Id="rId236" Type="http://schemas.openxmlformats.org/officeDocument/2006/relationships/slide" Target="slides/slide221.xml"/><Relationship Id="rId23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DA564C50-223F-45D3-A61F-6221D2C87F63}"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E59AADF1-EC82-4B45-B995-73E185AD12E4}"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9F691A6B-ECBB-4945-85C3-81C64A3E4BAE}"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FE92970D-C295-4B62-960F-48D4EC215535}"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3C164092-CF1B-4F07-9342-FD5B1CABDCAC}"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64B30F35-0395-4393-BF0A-11A85D4398CD}"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4CE679E1-E2F9-4778-99E8-C32077E4B883}"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D0BBAB37-22EB-4799-91A2-2550BEF15926}"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3E50420A-4A38-4F09-93B1-CA3F73EFFB83}"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3DEE9C04-F2AC-4008-9CB7-F6A7E18E72F2}"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86E3326D-5CAD-4A73-B2EB-C3A1D38FDA35}"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AB7EF1FC-347F-43B0-88DF-DB893A1A7967}"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623A9579-FDE6-4634-891C-4FE71EED01E6}"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2A5EDCDB-4338-4943-8FAE-C6057F286049}"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15669901-9F33-4904-BA93-86BB69543FAA}"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2FC826A6-8F3E-4CD1-B3A8-72F18DC4E828}"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AB18BE8C-1DFB-41B9-9060-9FD8F5D9863C}"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70E6E63F-0FDD-4812-9C79-5F7E9709D39E}"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EAF7596-E9C1-416F-B358-FC510F9BEBFA}"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1457197E-4CD4-4583-9F9D-3CC654A38A4E}"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7FAB0637-0068-48CE-A58F-9BFF14BD684E}"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B40CAF67-198E-4663-BC9D-4E74EB0BC774}"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78BCEEC5-8A93-4172-8539-D3ECF7FEC59A}"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3676977-C319-48DA-8F8A-04B08B84D3F4}" type="slidenum">
              <a:t>&lt;#&gt;</a:t>
            </a:fld>
          </a:p>
        </p:txBody>
      </p:sp>
      <p:sp>
        <p:nvSpPr>
          <p:cNvPr id="6" name="PlaceHolder 5"/>
          <p:cNvSpPr>
            <a:spLocks noGrp="1"/>
          </p:cNvSpPr>
          <p:nvPr>
            <p:ph type="dt" idx="30"/>
          </p:nvPr>
        </p:nvSpPr>
        <p:spPr/>
        <p:txBody>
          <a:bodyPr/>
          <a:p>
            <a:r>
              <a:rPr lang="en-IN"/>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81805BF2-6C6E-4BA5-83D2-4C5F74D038D6}"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917D77E5-F201-4312-9F3B-D51EB6F50681}"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F399122C-434E-40B0-A8B5-9B2497501941}" type="slidenum">
              <a:t>&lt;#&gt;</a:t>
            </a:fld>
          </a:p>
        </p:txBody>
      </p:sp>
      <p:sp>
        <p:nvSpPr>
          <p:cNvPr id="5" name="PlaceHolder 4"/>
          <p:cNvSpPr>
            <a:spLocks noGrp="1"/>
          </p:cNvSpPr>
          <p:nvPr>
            <p:ph type="dt" idx="30"/>
          </p:nvPr>
        </p:nvSpPr>
        <p:spPr/>
        <p:txBody>
          <a:bodyPr/>
          <a:p>
            <a:r>
              <a:rPr lang="en-IN"/>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4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11A0A5A3-860A-48F1-8109-5C32F5F17F0A}"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3807388B-D529-4C4D-ADAF-6654123FEEB0}"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0C921D27-B29C-4A48-9DC3-2D5D8FF94DDD}" type="slidenum">
              <a:t>&lt;#&gt;</a:t>
            </a:fld>
          </a:p>
        </p:txBody>
      </p:sp>
      <p:sp>
        <p:nvSpPr>
          <p:cNvPr id="8" name="PlaceHolder 7"/>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D9A5FCD-6442-4601-9459-2393AEE08C66}"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5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5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67411506-F23A-41A8-AAF4-70A9A4B570CA}" type="slidenum">
              <a:t>&lt;#&gt;</a:t>
            </a:fld>
          </a:p>
        </p:txBody>
      </p:sp>
      <p:sp>
        <p:nvSpPr>
          <p:cNvPr id="7" name="PlaceHolder 6"/>
          <p:cNvSpPr>
            <a:spLocks noGrp="1"/>
          </p:cNvSpPr>
          <p:nvPr>
            <p:ph type="dt" idx="30"/>
          </p:nvPr>
        </p:nvSpPr>
        <p:spPr/>
        <p:txBody>
          <a:bodyPr/>
          <a:p>
            <a:r>
              <a:rPr lang="en-IN"/>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AC60879D-BB7F-4A95-A5DD-58E5140BE14F}" type="slidenum">
              <a:t>&lt;#&gt;</a:t>
            </a:fld>
          </a:p>
        </p:txBody>
      </p:sp>
      <p:sp>
        <p:nvSpPr>
          <p:cNvPr id="9" name="PlaceHolder 8"/>
          <p:cNvSpPr>
            <a:spLocks noGrp="1"/>
          </p:cNvSpPr>
          <p:nvPr>
            <p:ph type="dt" idx="30"/>
          </p:nvPr>
        </p:nvSpPr>
        <p:spPr/>
        <p:txBody>
          <a:bodyPr/>
          <a:p>
            <a:r>
              <a:rPr lang="en-IN"/>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6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6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7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E56C3749-6C3B-4D60-9178-195690FF3C12}" type="slidenum">
              <a:t>&lt;#&gt;</a:t>
            </a:fld>
          </a:p>
        </p:txBody>
      </p:sp>
      <p:sp>
        <p:nvSpPr>
          <p:cNvPr id="11" name="PlaceHolder 10"/>
          <p:cNvSpPr>
            <a:spLocks noGrp="1"/>
          </p:cNvSpPr>
          <p:nvPr>
            <p:ph type="dt" idx="30"/>
          </p:nvPr>
        </p:nvSpPr>
        <p:spPr/>
        <p:txBody>
          <a:bodyPr/>
          <a:p>
            <a:r>
              <a:rPr lang="en-IN"/>
              <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CFE582EB-A71C-45C1-959F-C92971B39BD1}"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4EA28892-674F-4013-A1C4-70C2D69B4E26}"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ACC37A3C-0C3C-4EA3-AD39-47FA13953917}" type="slidenum">
              <a:t>&lt;#&gt;</a:t>
            </a:fld>
          </a:p>
        </p:txBody>
      </p:sp>
      <p:sp>
        <p:nvSpPr>
          <p:cNvPr id="6" name="PlaceHolder 5"/>
          <p:cNvSpPr>
            <a:spLocks noGrp="1"/>
          </p:cNvSpPr>
          <p:nvPr>
            <p:ph type="dt" idx="33"/>
          </p:nvPr>
        </p:nvSpPr>
        <p:spPr/>
        <p:txBody>
          <a:bodyPr/>
          <a:p>
            <a:r>
              <a:rPr lang="en-IN"/>
              <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9008310C-10FF-4538-94FC-162CB1A1E94C}"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790B74F2-8F75-46EE-9556-F0EB0538AE91}"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A4A1EEE8-F366-4A56-8B3C-780A23A4A3BB}" type="slidenum">
              <a:t>&lt;#&gt;</a:t>
            </a:fld>
          </a:p>
        </p:txBody>
      </p:sp>
      <p:sp>
        <p:nvSpPr>
          <p:cNvPr id="5" name="PlaceHolder 4"/>
          <p:cNvSpPr>
            <a:spLocks noGrp="1"/>
          </p:cNvSpPr>
          <p:nvPr>
            <p:ph type="dt" idx="33"/>
          </p:nvPr>
        </p:nvSpPr>
        <p:spPr/>
        <p:txBody>
          <a:bodyPr/>
          <a:p>
            <a:r>
              <a:rPr lang="en-IN"/>
              <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972FE37E-1F4C-4B8B-9F26-88701F56DA0E}"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36F6449-7C70-4A6A-9893-62A856BEED27}"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44A5B1B5-FC62-44F6-A321-22E87D261059}"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D83BA0F5-2747-4761-BBEB-1D28ACCB5EC7}" type="slidenum">
              <a:t>&lt;#&gt;</a:t>
            </a:fld>
          </a:p>
        </p:txBody>
      </p:sp>
      <p:sp>
        <p:nvSpPr>
          <p:cNvPr id="8" name="PlaceHolder 7"/>
          <p:cNvSpPr>
            <a:spLocks noGrp="1"/>
          </p:cNvSpPr>
          <p:nvPr>
            <p:ph type="dt" idx="33"/>
          </p:nvPr>
        </p:nvSpPr>
        <p:spPr/>
        <p:txBody>
          <a:bodyPr/>
          <a:p>
            <a:r>
              <a:rPr lang="en-IN"/>
              <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506FE9FE-BAF4-4ED5-BA19-1CBD118C16D2}" type="slidenum">
              <a:t>&lt;#&gt;</a:t>
            </a:fld>
          </a:p>
        </p:txBody>
      </p:sp>
      <p:sp>
        <p:nvSpPr>
          <p:cNvPr id="7" name="PlaceHolder 6"/>
          <p:cNvSpPr>
            <a:spLocks noGrp="1"/>
          </p:cNvSpPr>
          <p:nvPr>
            <p:ph type="dt" idx="33"/>
          </p:nvPr>
        </p:nvSpPr>
        <p:spPr/>
        <p:txBody>
          <a:bodyPr/>
          <a:p>
            <a:r>
              <a:rPr lang="en-IN"/>
              <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A203C05F-A7F4-447C-9470-365F3A74CB84}" type="slidenum">
              <a:t>&lt;#&gt;</a:t>
            </a:fld>
          </a:p>
        </p:txBody>
      </p:sp>
      <p:sp>
        <p:nvSpPr>
          <p:cNvPr id="9" name="PlaceHolder 8"/>
          <p:cNvSpPr>
            <a:spLocks noGrp="1"/>
          </p:cNvSpPr>
          <p:nvPr>
            <p:ph type="dt" idx="33"/>
          </p:nvPr>
        </p:nvSpPr>
        <p:spPr/>
        <p:txBody>
          <a:bodyPr/>
          <a:p>
            <a:r>
              <a:rPr lang="en-IN"/>
              <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F7940EB4-02A2-4AF0-B32D-900F16CB353E}" type="slidenum">
              <a:t>&lt;#&gt;</a:t>
            </a:fld>
          </a:p>
        </p:txBody>
      </p:sp>
      <p:sp>
        <p:nvSpPr>
          <p:cNvPr id="11" name="PlaceHolder 10"/>
          <p:cNvSpPr>
            <a:spLocks noGrp="1"/>
          </p:cNvSpPr>
          <p:nvPr>
            <p:ph type="dt" idx="33"/>
          </p:nvPr>
        </p:nvSpPr>
        <p:spPr/>
        <p:txBody>
          <a:bodyPr/>
          <a:p>
            <a:r>
              <a:rPr lang="en-IN"/>
              <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3DA6395A-6ADE-44EC-BF11-6F80908B6FD3}" type="slidenum">
              <a:t>&lt;#&gt;</a:t>
            </a:fld>
          </a:p>
        </p:txBody>
      </p:sp>
      <p:sp>
        <p:nvSpPr>
          <p:cNvPr id="4" name="PlaceHolder 3"/>
          <p:cNvSpPr>
            <a:spLocks noGrp="1"/>
          </p:cNvSpPr>
          <p:nvPr>
            <p:ph type="dt" idx="36"/>
          </p:nvPr>
        </p:nvSpPr>
        <p:spPr/>
        <p:txBody>
          <a:bodyPr/>
          <a:p>
            <a:r>
              <a:rPr lang="en-IN"/>
              <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FFED5A6F-E405-491F-91D4-2F3058989FDE}"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70E3B33D-597C-4E93-8BD0-50EBEABCD5C3}" type="slidenum">
              <a:t>&lt;#&gt;</a:t>
            </a:fld>
          </a:p>
        </p:txBody>
      </p:sp>
      <p:sp>
        <p:nvSpPr>
          <p:cNvPr id="6" name="PlaceHolder 5"/>
          <p:cNvSpPr>
            <a:spLocks noGrp="1"/>
          </p:cNvSpPr>
          <p:nvPr>
            <p:ph type="dt" idx="36"/>
          </p:nvPr>
        </p:nvSpPr>
        <p:spPr/>
        <p:txBody>
          <a:bodyPr/>
          <a:p>
            <a:r>
              <a:rPr lang="en-IN"/>
              <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015964D0-F22C-4E2B-84E9-32D9BC39542F}"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92847BE7-453A-4EC1-9029-10F6D571984C}"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F7F1B59-A45E-429B-A51B-9AE438DB0633}"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F9CD70E8-AED2-4A38-9BC4-D69B2210CCA6}" type="slidenum">
              <a:t>&lt;#&gt;</a:t>
            </a:fld>
          </a:p>
        </p:txBody>
      </p:sp>
      <p:sp>
        <p:nvSpPr>
          <p:cNvPr id="5" name="PlaceHolder 4"/>
          <p:cNvSpPr>
            <a:spLocks noGrp="1"/>
          </p:cNvSpPr>
          <p:nvPr>
            <p:ph type="dt" idx="36"/>
          </p:nvPr>
        </p:nvSpPr>
        <p:spPr/>
        <p:txBody>
          <a:bodyPr/>
          <a:p>
            <a:r>
              <a:rPr lang="en-IN"/>
              <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B0182B00-5290-4CE2-B3EF-58F7C025064A}"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AD76F05D-7AD2-42A2-9289-D56801C40D27}"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B98E323B-85DA-4480-9DFA-7CD2DC239F79}" type="slidenum">
              <a:t>&lt;#&gt;</a:t>
            </a:fld>
          </a:p>
        </p:txBody>
      </p:sp>
      <p:sp>
        <p:nvSpPr>
          <p:cNvPr id="8" name="PlaceHolder 7"/>
          <p:cNvSpPr>
            <a:spLocks noGrp="1"/>
          </p:cNvSpPr>
          <p:nvPr>
            <p:ph type="dt" idx="36"/>
          </p:nvPr>
        </p:nvSpPr>
        <p:spPr/>
        <p:txBody>
          <a:bodyPr/>
          <a:p>
            <a:r>
              <a:rPr lang="en-IN"/>
              <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3C88DE9D-FBC5-4F12-9CD9-C0BD8378961B}" type="slidenum">
              <a:t>&lt;#&gt;</a:t>
            </a:fld>
          </a:p>
        </p:txBody>
      </p:sp>
      <p:sp>
        <p:nvSpPr>
          <p:cNvPr id="7" name="PlaceHolder 6"/>
          <p:cNvSpPr>
            <a:spLocks noGrp="1"/>
          </p:cNvSpPr>
          <p:nvPr>
            <p:ph type="dt" idx="36"/>
          </p:nvPr>
        </p:nvSpPr>
        <p:spPr/>
        <p:txBody>
          <a:bodyPr/>
          <a:p>
            <a:r>
              <a:rPr lang="en-IN"/>
              <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FB0367F1-EBA0-4BE5-9E83-6BCECC7CA792}" type="slidenum">
              <a:t>&lt;#&gt;</a:t>
            </a:fld>
          </a:p>
        </p:txBody>
      </p:sp>
      <p:sp>
        <p:nvSpPr>
          <p:cNvPr id="9" name="PlaceHolder 8"/>
          <p:cNvSpPr>
            <a:spLocks noGrp="1"/>
          </p:cNvSpPr>
          <p:nvPr>
            <p:ph type="dt" idx="36"/>
          </p:nvPr>
        </p:nvSpPr>
        <p:spPr/>
        <p:txBody>
          <a:bodyPr/>
          <a:p>
            <a:r>
              <a:rPr lang="en-IN"/>
              <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35FE13A5-A5A3-46A5-8E53-3DB4ED47EE05}" type="slidenum">
              <a:t>&lt;#&gt;</a:t>
            </a:fld>
          </a:p>
        </p:txBody>
      </p:sp>
      <p:sp>
        <p:nvSpPr>
          <p:cNvPr id="11" name="PlaceHolder 10"/>
          <p:cNvSpPr>
            <a:spLocks noGrp="1"/>
          </p:cNvSpPr>
          <p:nvPr>
            <p:ph type="dt" idx="36"/>
          </p:nvPr>
        </p:nvSpPr>
        <p:spPr/>
        <p:txBody>
          <a:bodyPr/>
          <a:p>
            <a:r>
              <a:rPr lang="en-IN"/>
              <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C43B1B13-1CB1-4360-8611-BA2AB95C88A1}" type="slidenum">
              <a:t>&lt;#&gt;</a:t>
            </a:fld>
          </a:p>
        </p:txBody>
      </p:sp>
      <p:sp>
        <p:nvSpPr>
          <p:cNvPr id="4" name="PlaceHolder 3"/>
          <p:cNvSpPr>
            <a:spLocks noGrp="1"/>
          </p:cNvSpPr>
          <p:nvPr>
            <p:ph type="dt" idx="39"/>
          </p:nvPr>
        </p:nvSpPr>
        <p:spPr/>
        <p:txBody>
          <a:bodyPr/>
          <a:p>
            <a:r>
              <a:rPr lang="en-IN"/>
              <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76796D04-4A52-417E-A986-94F9C5095A86}"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8F15E2A4-8F0F-4F34-80BB-DEFE88FB7F3D}" type="slidenum">
              <a:t>&lt;#&gt;</a:t>
            </a:fld>
          </a:p>
        </p:txBody>
      </p:sp>
      <p:sp>
        <p:nvSpPr>
          <p:cNvPr id="6" name="PlaceHolder 5"/>
          <p:cNvSpPr>
            <a:spLocks noGrp="1"/>
          </p:cNvSpPr>
          <p:nvPr>
            <p:ph type="dt" idx="39"/>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34282C0-3E82-4BAE-884F-39A7E722CAE8}"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3635F8C0-EBB0-467B-B509-3CDBE2129727}"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BD57E20B-DECC-43B9-BE38-6D73E6074892}"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083DC3A8-638E-4194-809D-8D45B7BA6F71}" type="slidenum">
              <a:t>&lt;#&gt;</a:t>
            </a:fld>
          </a:p>
        </p:txBody>
      </p:sp>
      <p:sp>
        <p:nvSpPr>
          <p:cNvPr id="5" name="PlaceHolder 4"/>
          <p:cNvSpPr>
            <a:spLocks noGrp="1"/>
          </p:cNvSpPr>
          <p:nvPr>
            <p:ph type="dt" idx="39"/>
          </p:nvPr>
        </p:nvSpPr>
        <p:spPr/>
        <p:txBody>
          <a:bodyPr/>
          <a:p>
            <a:r>
              <a:rPr lang="en-IN"/>
              <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7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045F96F6-3B76-4502-8146-9864040CFCD2}"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8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0870CDE9-233C-4F9E-B282-8ED04D88AFAC}"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7EEDA39E-6CD3-4A18-B508-5E3DB513645A}" type="slidenum">
              <a:t>&lt;#&gt;</a:t>
            </a:fld>
          </a:p>
        </p:txBody>
      </p:sp>
      <p:sp>
        <p:nvSpPr>
          <p:cNvPr id="8" name="PlaceHolder 7"/>
          <p:cNvSpPr>
            <a:spLocks noGrp="1"/>
          </p:cNvSpPr>
          <p:nvPr>
            <p:ph type="dt" idx="39"/>
          </p:nvPr>
        </p:nvSpPr>
        <p:spPr/>
        <p:txBody>
          <a:bodyPr/>
          <a:p>
            <a:r>
              <a:rPr lang="en-IN"/>
              <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8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8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1C59EB25-54D9-4253-B7A1-DE2458D8CC2D}" type="slidenum">
              <a:t>&lt;#&gt;</a:t>
            </a:fld>
          </a:p>
        </p:txBody>
      </p:sp>
      <p:sp>
        <p:nvSpPr>
          <p:cNvPr id="7" name="PlaceHolder 6"/>
          <p:cNvSpPr>
            <a:spLocks noGrp="1"/>
          </p:cNvSpPr>
          <p:nvPr>
            <p:ph type="dt" idx="39"/>
          </p:nvPr>
        </p:nvSpPr>
        <p:spPr/>
        <p:txBody>
          <a:bodyPr/>
          <a:p>
            <a:r>
              <a:rPr lang="en-IN"/>
              <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71059BF2-3C97-4C32-B366-7EA74A36CD72}" type="slidenum">
              <a:t>&lt;#&gt;</a:t>
            </a:fld>
          </a:p>
        </p:txBody>
      </p:sp>
      <p:sp>
        <p:nvSpPr>
          <p:cNvPr id="9" name="PlaceHolder 8"/>
          <p:cNvSpPr>
            <a:spLocks noGrp="1"/>
          </p:cNvSpPr>
          <p:nvPr>
            <p:ph type="dt" idx="39"/>
          </p:nvPr>
        </p:nvSpPr>
        <p:spPr/>
        <p:txBody>
          <a:bodyPr/>
          <a:p>
            <a:r>
              <a:rPr lang="en-IN"/>
              <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9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4551A6AD-7276-4538-84A4-BC2ABDF0A0C8}" type="slidenum">
              <a:t>&lt;#&gt;</a:t>
            </a:fld>
          </a:p>
        </p:txBody>
      </p:sp>
      <p:sp>
        <p:nvSpPr>
          <p:cNvPr id="11" name="PlaceHolder 10"/>
          <p:cNvSpPr>
            <a:spLocks noGrp="1"/>
          </p:cNvSpPr>
          <p:nvPr>
            <p:ph type="dt" idx="39"/>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4F6EFC6-7E0A-4980-ABCD-FF0DC9647E2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A96D1B7-896B-47AA-BB43-A41E928C6FFC}"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A83D5EF-05B2-401A-83E7-9189B4A06F6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418B28B-E892-42E0-AD4F-C593C3034D8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A3F6F12-0B79-4F79-92EE-B3140D99B31E}"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29E61D5-8B44-49AC-A6A6-EA3AE39C30D4}"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BBB5091-2B83-4745-9C58-B6806543EEAA}"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DF15DEE-1A16-489E-8F16-B4C9CC226E67}"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41A1B67-FD3B-4B1F-B0F2-A75BF8B1189A}"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6DC505C-481B-480B-95B8-06E45A6F9C8B}"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29F18E6-3F53-44FF-9461-E454DF3E67D2}"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4E9E0BF-717D-4320-91C9-E27B4E649D7E}"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7850E5B-F12F-46F0-98C8-B66C39558FC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59109E3-F989-4814-8EA0-3475282E2B81}"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CBFE16D-F6DB-4D2A-9659-6D0B33EF14C5}"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6B3BAAB-D8E9-4549-9671-06BDF48327E0}"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77F26D5-63CD-4D7C-8273-A9E8057F7F04}"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9315D69-90E4-42D8-829E-59FE07074CB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DC5C13B-F490-4C19-87C4-550184447C3F}"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5737D16-246E-470D-AB75-071D2E98D98A}"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BF740C3-5566-4CA8-BE35-412011F5C605}"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FF1F7DCB-D8E4-4C1A-9C3A-70DB64104CC2}"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49D2CBA-3535-46D7-BA91-66CC2282C32A}"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7CFE61E-DB2A-461F-A4FF-F1DDC623B779}"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902A2A6-5331-4AE9-B1DD-3F489A7FCF27}"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0659F85-A74F-44CF-AC22-6C86F08152BA}"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E3E2352-1DA2-4760-9D28-A543CE6C0410}"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DB0349C-8D26-4319-9C02-7235963B8758}"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F4CDE0E-B5A6-443C-AC50-30B6E3F8EEE3}"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61C5DB5-38DC-4B72-99CA-6BE67AEE01D6}"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2ACDC23D-7019-43B6-B51E-90A91049AEAB}"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EFC7C55A-3589-483C-AB7E-18EBF0B95B31}"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BEF918AF-CF18-4A9B-8759-7488079A93FC}"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18F7F75-F231-4ABD-AE8C-63DF759D72D2}"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A0E8EE4-02A0-4669-BE70-BC70C5BC2378}"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24D6A45-2A98-4289-9581-7C0EEBC34A81}"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9CD02EDC-4568-4851-9994-D70F35EB96CF}"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BAC3A5EF-9513-444A-802E-B4697993853E}"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0858E95-69C5-47A0-B7D7-FB41FA2031CF}"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9B373F7-4BC2-41A7-BA76-72B7D247B32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DD0133D-F12F-453E-8955-BF1D5932AF51}"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F97B7F30-1EF1-4F6E-98EC-B04A754FFBCE}"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A3735315-57AB-443C-871F-911D87814BD4}"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4021814A-19C4-44C6-91FC-7B441B18FEFA}"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53BC327D-6454-4AEB-893B-400C7555F566}"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BB0121F8-D518-4410-9E37-CAE15693FB16}"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36C787F-E3D5-4D9A-909A-83B4A3F82225}"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FE760FA0-1158-4117-BE15-1571C9048F5A}"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FAB036E1-DB71-4945-9B85-C4BC1F175CAB}"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6A18314F-FA95-43E2-BD99-7D61E92D6F3C}"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B290151-1F11-42AE-A649-BDDEEE97A315}"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C9DE5CB0-7C0C-451E-8D6A-DA7E06729E26}"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973119B-5B89-426C-94A6-AF23180F4C9D}"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F5061A09-5EA6-42F6-B27C-505CFAC07403}"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4E44FD75-3C72-4D0D-8C14-88DE79C16C88}"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5A4A8767-18D8-4BE5-8F79-9D1C8605CDD7}"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29C7A58D-1EBB-4460-A65F-87BDA9C42FFF}"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254E932-5A81-4657-BA65-96267CF5DC8E}"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46FBD0A2-E03E-4876-9569-8AD17B4679D4}"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896DC48-B023-4238-8EDA-E75A72018EBD}"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433EC04B-CA4F-45FA-A348-C6ABE6041BCF}"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C7993237-E1AE-4F9F-9115-BEFB00D134F5}"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88115F61-095D-4597-ADE9-08740A44A2A1}"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5DC8852-0AD0-45F6-A67C-6D5A8B7DE0A0}"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D8BF25EF-504D-45F9-9345-CC55DC0789C1}"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5CD52FC-1B4D-45D0-9F90-F1FF38090BD7}"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ACFB4FD-0B19-46FC-BAE0-7F0C968BF05E}"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624C09C2-66BF-44BA-8613-E4BB80EEF099}"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BDFF6E8A-7064-4917-8C3E-3C00A72773F8}"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BED407F3-4AE3-4BDC-9283-ADC02031AAA1}"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5023574-80A8-4351-82A8-6BE1DB57156D}"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42417628-1A40-46E8-89F3-CD23CA38A7DF}"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DE5164E0-A744-443F-9477-7A6236F7A002}"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F0BBE963-9B7E-451D-9E86-E1720FFBF177}"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2676552-ED45-44D9-B831-D14E2E9AF53F}"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B3440AE1-1D2C-474D-90D9-B13659931C30}"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3829EEE3-11AF-40C7-B28F-92FF24F372F8}"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8C1547FC-A1E3-4793-9589-7558EBAB1740}"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36B7DC26-E8E6-4BB6-B34A-152FBDEA672B}"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CC392FA0-6106-48FE-9219-6DED56EB16BE}"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858B5DDD-8D09-4CF4-BE55-D4922E2186FF}"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9104BE1C-1DFE-420B-8E6B-5750447FFA8B}"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A0C7CEDA-CB99-4ED6-A329-AB3C43B428BA}"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6480" y="4493520"/>
            <a:ext cx="10073880" cy="1163880"/>
          </a:xfrm>
          <a:prstGeom prst="flowChartDocument">
            <a:avLst/>
          </a:prstGeom>
          <a:gradFill rotWithShape="0">
            <a:gsLst>
              <a:gs pos="0">
                <a:srgbClr val="77caee"/>
              </a:gs>
              <a:gs pos="100000">
                <a:srgbClr val="009bdd"/>
              </a:gs>
            </a:gsLst>
            <a:lin ang="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3880" cy="3538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3880" cy="35388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3880" cy="35388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5D6CEBD7-CEFE-4232-AD39-14014815B8DA}" type="slidenum">
              <a:rPr b="0" lang="en-IN" sz="1400" spc="-1" strike="noStrike">
                <a:solidFill>
                  <a:srgbClr val="ffffff"/>
                </a:solidFill>
                <a:latin typeface="Arial"/>
                <a:ea typeface="DejaVu Sans"/>
              </a:rPr>
              <a:t>220</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CD7F8641-C268-41E3-8956-6E81F213D7E5}"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0"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1" name="PlaceHolder 1"/>
          <p:cNvSpPr>
            <a:spLocks noGrp="1"/>
          </p:cNvSpPr>
          <p:nvPr>
            <p:ph type="ftr" idx="28"/>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32" name="PlaceHolder 2"/>
          <p:cNvSpPr>
            <a:spLocks noGrp="1"/>
          </p:cNvSpPr>
          <p:nvPr>
            <p:ph type="sldNum" idx="29"/>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4A80323-3D12-43DF-A02B-82CE2E70DA3D}" type="slidenum">
              <a:rPr b="0" lang="en-IN" sz="1400" spc="-1" strike="noStrike">
                <a:solidFill>
                  <a:srgbClr val="ffffff"/>
                </a:solidFill>
                <a:latin typeface="Arial"/>
              </a:rPr>
              <a:t>&lt;number&gt;</a:t>
            </a:fld>
            <a:endParaRPr b="0" lang="en-IN" sz="1400" spc="-1" strike="noStrike">
              <a:latin typeface="Times New Roman"/>
            </a:endParaRPr>
          </a:p>
        </p:txBody>
      </p:sp>
      <p:sp>
        <p:nvSpPr>
          <p:cNvPr id="433" name="PlaceHolder 3"/>
          <p:cNvSpPr>
            <a:spLocks noGrp="1"/>
          </p:cNvSpPr>
          <p:nvPr>
            <p:ph type="dt" idx="30"/>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3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3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3"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74" name="PlaceHolder 1"/>
          <p:cNvSpPr>
            <a:spLocks noGrp="1"/>
          </p:cNvSpPr>
          <p:nvPr>
            <p:ph type="ftr" idx="31"/>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75" name="PlaceHolder 2"/>
          <p:cNvSpPr>
            <a:spLocks noGrp="1"/>
          </p:cNvSpPr>
          <p:nvPr>
            <p:ph type="sldNum" idx="32"/>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D9D162E-C2E3-4A85-9EFF-2526392811B1}" type="slidenum">
              <a:rPr b="0" lang="en-IN" sz="1400" spc="-1" strike="noStrike">
                <a:solidFill>
                  <a:srgbClr val="ffffff"/>
                </a:solidFill>
                <a:latin typeface="Arial"/>
              </a:rPr>
              <a:t>&lt;number&gt;</a:t>
            </a:fld>
            <a:endParaRPr b="0" lang="en-IN" sz="1400" spc="-1" strike="noStrike">
              <a:latin typeface="Times New Roman"/>
            </a:endParaRPr>
          </a:p>
        </p:txBody>
      </p:sp>
      <p:sp>
        <p:nvSpPr>
          <p:cNvPr id="476" name="PlaceHolder 3"/>
          <p:cNvSpPr>
            <a:spLocks noGrp="1"/>
          </p:cNvSpPr>
          <p:nvPr>
            <p:ph type="dt" idx="33"/>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7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6"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17" name="PlaceHolder 1"/>
          <p:cNvSpPr>
            <a:spLocks noGrp="1"/>
          </p:cNvSpPr>
          <p:nvPr>
            <p:ph type="ftr" idx="34"/>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18" name="PlaceHolder 2"/>
          <p:cNvSpPr>
            <a:spLocks noGrp="1"/>
          </p:cNvSpPr>
          <p:nvPr>
            <p:ph type="sldNum" idx="35"/>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E3F6B14-2D7D-4CAE-9AC7-4F4E88C76551}" type="slidenum">
              <a:rPr b="0" lang="en-IN" sz="1400" spc="-1" strike="noStrike">
                <a:solidFill>
                  <a:srgbClr val="ffffff"/>
                </a:solidFill>
                <a:latin typeface="Arial"/>
              </a:rPr>
              <a:t>&lt;number&gt;</a:t>
            </a:fld>
            <a:endParaRPr b="0" lang="en-IN" sz="1400" spc="-1" strike="noStrike">
              <a:latin typeface="Times New Roman"/>
            </a:endParaRPr>
          </a:p>
        </p:txBody>
      </p:sp>
      <p:sp>
        <p:nvSpPr>
          <p:cNvPr id="519" name="PlaceHolder 3"/>
          <p:cNvSpPr>
            <a:spLocks noGrp="1"/>
          </p:cNvSpPr>
          <p:nvPr>
            <p:ph type="dt" idx="36"/>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2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2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59"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560" name="PlaceHolder 1"/>
          <p:cNvSpPr>
            <a:spLocks noGrp="1"/>
          </p:cNvSpPr>
          <p:nvPr>
            <p:ph type="ftr" idx="37"/>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561" name="PlaceHolder 2"/>
          <p:cNvSpPr>
            <a:spLocks noGrp="1"/>
          </p:cNvSpPr>
          <p:nvPr>
            <p:ph type="sldNum" idx="38"/>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5D334EDF-9B76-4B6A-9198-3AE300F1B3F5}" type="slidenum">
              <a:rPr b="0" lang="en-IN" sz="1400" spc="-1" strike="noStrike">
                <a:solidFill>
                  <a:srgbClr val="ffffff"/>
                </a:solidFill>
                <a:latin typeface="Arial"/>
              </a:rPr>
              <a:t>&lt;number&gt;</a:t>
            </a:fld>
            <a:endParaRPr b="0" lang="en-IN" sz="1400" spc="-1" strike="noStrike">
              <a:latin typeface="Times New Roman"/>
            </a:endParaRPr>
          </a:p>
        </p:txBody>
      </p:sp>
      <p:sp>
        <p:nvSpPr>
          <p:cNvPr id="562" name="PlaceHolder 3"/>
          <p:cNvSpPr>
            <a:spLocks noGrp="1"/>
          </p:cNvSpPr>
          <p:nvPr>
            <p:ph type="dt" idx="39"/>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6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6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736AAE0-9CC4-4F25-B5E8-AF117A17C399}"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82AAD64-0BA6-4F18-8C73-6E136FEC3A24}"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26D0BCA-E2A9-4420-9999-B381CB431117}"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495FD262-1757-4F7A-9074-7253D895CB0D}"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9E722D4-B553-4DED-89B9-BE4D879B205B}"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EB93E00A-A70E-4DA4-A7B3-03970266E1EE}"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D2AF86A-9FC2-417C-8418-F994BB11CD02}"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0640" cy="71388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0640" cy="62532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3880" cy="35388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3880" cy="35388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DA8698D0-D930-4C7C-9E6C-99F711F7ACD3}"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3880" cy="353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2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21.xml"/>
</Relationships>
</file>

<file path=ppt/slides/_rels/slide17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121.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21.xml"/>
</Relationships>
</file>

<file path=ppt/slides/_rels/slide18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21.xml"/>
</Relationships>
</file>

<file path=ppt/slides/_rels/slide18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21.xml"/>
</Relationships>
</file>

<file path=ppt/slides/_rels/slide18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21.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2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21.xml"/>
</Relationships>
</file>

<file path=ppt/slides/_rels/slide19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21.xml"/>
</Relationships>
</file>

<file path=ppt/slides/_rels/slide192.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21.xml"/>
</Relationships>
</file>

<file path=ppt/slides/_rels/slide19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3.xml"/>
</Relationships>
</file>

<file path=ppt/slides/_rels/slide19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33.xml"/>
</Relationships>
</file>

<file path=ppt/slides/_rels/slide19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3.xml"/>
</Relationships>
</file>

<file path=ppt/slides/_rels/slide19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3.xml"/>
</Relationships>
</file>

<file path=ppt/slides/_rels/slide19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3.xml"/>
</Relationships>
</file>

<file path=ppt/slides/_rels/slide19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3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0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3.xml"/>
</Relationships>
</file>

<file path=ppt/slides/_rels/slide20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7.xml"/>
</Relationships>
</file>

<file path=ppt/slides/_rels/slide21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3.xml"/>
</Relationships>
</file>

<file path=ppt/slides/_rels/slide212.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145.xml"/>
</Relationships>
</file>

<file path=ppt/slides/_rels/slide213.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45.xml"/>
</Relationships>
</file>

<file path=ppt/slides/_rels/slide214.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45.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17.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45.xml"/>
</Relationships>
</file>

<file path=ppt/slides/_rels/slide21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45.xml"/>
</Relationships>
</file>

<file path=ppt/slides/_rels/slide21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4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145.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0" y="1620000"/>
            <a:ext cx="8993880" cy="107388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62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7EF2F7EC-659A-4F12-A2DF-DC6C81AAFF68}" type="slidenum">
              <a:t>10</a:t>
            </a:fld>
          </a:p>
        </p:txBody>
      </p:sp>
      <p:sp>
        <p:nvSpPr>
          <p:cNvPr id="5" name="PlaceHolder 4"/>
          <p:cNvSpPr>
            <a:spLocks noGrp="1"/>
          </p:cNvSpPr>
          <p:nvPr>
            <p:ph type="dt" idx="3"/>
          </p:nvPr>
        </p:nvSpPr>
        <p:spPr/>
        <p:txBody>
          <a:bodyPr/>
          <a:p>
            <a:fld id="{223B778A-C157-4B09-BE97-6EEF774CC395}" type="datetime1">
              <a:rPr lang="en-IN"/>
              <a:t>26/12/2024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85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858" name="" descr=""/>
          <p:cNvPicPr/>
          <p:nvPr/>
        </p:nvPicPr>
        <p:blipFill>
          <a:blip r:embed="rId1"/>
          <a:stretch/>
        </p:blipFill>
        <p:spPr>
          <a:xfrm>
            <a:off x="900000" y="1980000"/>
            <a:ext cx="6358680" cy="1458720"/>
          </a:xfrm>
          <a:prstGeom prst="rect">
            <a:avLst/>
          </a:prstGeom>
          <a:ln w="0">
            <a:noFill/>
          </a:ln>
        </p:spPr>
      </p:pic>
      <p:pic>
        <p:nvPicPr>
          <p:cNvPr id="859" name="" descr=""/>
          <p:cNvPicPr/>
          <p:nvPr/>
        </p:nvPicPr>
        <p:blipFill>
          <a:blip r:embed="rId2"/>
          <a:stretch/>
        </p:blipFill>
        <p:spPr>
          <a:xfrm>
            <a:off x="596160" y="3787920"/>
            <a:ext cx="6419880" cy="1428120"/>
          </a:xfrm>
          <a:prstGeom prst="rect">
            <a:avLst/>
          </a:prstGeom>
          <a:ln w="0">
            <a:noFill/>
          </a:ln>
        </p:spPr>
      </p:pic>
      <p:sp>
        <p:nvSpPr>
          <p:cNvPr id="4" name="PlaceHolder 3"/>
          <p:cNvSpPr>
            <a:spLocks noGrp="1"/>
          </p:cNvSpPr>
          <p:nvPr>
            <p:ph type="sldNum" idx="14"/>
          </p:nvPr>
        </p:nvSpPr>
        <p:spPr/>
        <p:txBody>
          <a:bodyPr/>
          <a:p>
            <a:fld id="{EBB021F8-1A99-4DD6-A671-84A74F102DD5}" type="slidenum">
              <a:t>100</a:t>
            </a:fld>
          </a:p>
        </p:txBody>
      </p:sp>
      <p:sp>
        <p:nvSpPr>
          <p:cNvPr id="5" name="PlaceHolder 4"/>
          <p:cNvSpPr>
            <a:spLocks noGrp="1"/>
          </p:cNvSpPr>
          <p:nvPr>
            <p:ph type="dt" idx="15"/>
          </p:nvPr>
        </p:nvSpPr>
        <p:spPr/>
        <p:txBody>
          <a:bodyPr/>
          <a:p>
            <a:fld id="{496265A8-E899-46F5-9291-C35F84535ACA}" type="datetime1">
              <a:rPr lang="en-IN"/>
              <a:t>26/12/2024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861" name="PlaceHolder 2"/>
          <p:cNvSpPr>
            <a:spLocks noGrp="1"/>
          </p:cNvSpPr>
          <p:nvPr>
            <p:ph/>
          </p:nvPr>
        </p:nvSpPr>
        <p:spPr>
          <a:xfrm>
            <a:off x="36216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862" name="PlaceHolder 5"/>
          <p:cNvSpPr/>
          <p:nvPr/>
        </p:nvSpPr>
        <p:spPr>
          <a:xfrm>
            <a:off x="362160" y="1080000"/>
            <a:ext cx="9353880" cy="35938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863" name="PlaceHolder 6"/>
          <p:cNvSpPr/>
          <p:nvPr/>
        </p:nvSpPr>
        <p:spPr>
          <a:xfrm>
            <a:off x="362160" y="1080000"/>
            <a:ext cx="9353880" cy="359388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63E7C952-72A4-43BF-B86E-ADE18316AEFE}" type="slidenum">
              <a:t>101</a:t>
            </a:fld>
          </a:p>
        </p:txBody>
      </p:sp>
      <p:sp>
        <p:nvSpPr>
          <p:cNvPr id="5" name="PlaceHolder 4"/>
          <p:cNvSpPr>
            <a:spLocks noGrp="1"/>
          </p:cNvSpPr>
          <p:nvPr>
            <p:ph type="dt" idx="15"/>
          </p:nvPr>
        </p:nvSpPr>
        <p:spPr/>
        <p:txBody>
          <a:bodyPr/>
          <a:p>
            <a:fld id="{9E33DB5F-FBBD-484C-89E9-A270949D6BFF}" type="datetime1">
              <a:rPr lang="en-IN"/>
              <a:t>26/12/2024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86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EF4DCC33-7279-4186-B601-060A50EDF8DB}" type="slidenum">
              <a:t>102</a:t>
            </a:fld>
          </a:p>
        </p:txBody>
      </p:sp>
      <p:sp>
        <p:nvSpPr>
          <p:cNvPr id="5" name="PlaceHolder 4"/>
          <p:cNvSpPr>
            <a:spLocks noGrp="1"/>
          </p:cNvSpPr>
          <p:nvPr>
            <p:ph type="dt" idx="15"/>
          </p:nvPr>
        </p:nvSpPr>
        <p:spPr/>
        <p:txBody>
          <a:bodyPr/>
          <a:p>
            <a:fld id="{C8C35B7E-DB91-4D08-9A8E-40A1DE9C0CEF}" type="datetime1">
              <a:rPr lang="en-IN"/>
              <a:t>26/12/2024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86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68" name="" descr=""/>
          <p:cNvPicPr/>
          <p:nvPr/>
        </p:nvPicPr>
        <p:blipFill>
          <a:blip r:embed="rId1"/>
          <a:stretch/>
        </p:blipFill>
        <p:spPr>
          <a:xfrm>
            <a:off x="858240" y="2415240"/>
            <a:ext cx="5977440" cy="2258640"/>
          </a:xfrm>
          <a:prstGeom prst="rect">
            <a:avLst/>
          </a:prstGeom>
          <a:ln w="0">
            <a:noFill/>
          </a:ln>
        </p:spPr>
      </p:pic>
      <p:sp>
        <p:nvSpPr>
          <p:cNvPr id="4" name="PlaceHolder 3"/>
          <p:cNvSpPr>
            <a:spLocks noGrp="1"/>
          </p:cNvSpPr>
          <p:nvPr>
            <p:ph type="sldNum" idx="14"/>
          </p:nvPr>
        </p:nvSpPr>
        <p:spPr/>
        <p:txBody>
          <a:bodyPr/>
          <a:p>
            <a:fld id="{9AB13001-0949-4FF0-843D-D786DF945218}" type="slidenum">
              <a:t>103</a:t>
            </a:fld>
          </a:p>
        </p:txBody>
      </p:sp>
      <p:sp>
        <p:nvSpPr>
          <p:cNvPr id="5" name="PlaceHolder 4"/>
          <p:cNvSpPr>
            <a:spLocks noGrp="1"/>
          </p:cNvSpPr>
          <p:nvPr>
            <p:ph type="dt" idx="15"/>
          </p:nvPr>
        </p:nvSpPr>
        <p:spPr/>
        <p:txBody>
          <a:bodyPr/>
          <a:p>
            <a:fld id="{5111B861-4E03-44AA-BA75-C1ABA3C83AA6}" type="datetime1">
              <a:rPr lang="en-IN"/>
              <a:t>26/12/2024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87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871" name="" descr=""/>
          <p:cNvPicPr/>
          <p:nvPr/>
        </p:nvPicPr>
        <p:blipFill>
          <a:blip r:embed="rId1"/>
          <a:stretch/>
        </p:blipFill>
        <p:spPr>
          <a:xfrm>
            <a:off x="1038960" y="3060000"/>
            <a:ext cx="6876720" cy="1763280"/>
          </a:xfrm>
          <a:prstGeom prst="rect">
            <a:avLst/>
          </a:prstGeom>
          <a:ln w="0">
            <a:noFill/>
          </a:ln>
        </p:spPr>
      </p:pic>
      <p:sp>
        <p:nvSpPr>
          <p:cNvPr id="4" name="PlaceHolder 3"/>
          <p:cNvSpPr>
            <a:spLocks noGrp="1"/>
          </p:cNvSpPr>
          <p:nvPr>
            <p:ph type="sldNum" idx="14"/>
          </p:nvPr>
        </p:nvSpPr>
        <p:spPr/>
        <p:txBody>
          <a:bodyPr/>
          <a:p>
            <a:fld id="{6E2F3C0E-CF9A-41DD-943E-99AB61B324C7}" type="slidenum">
              <a:t>104</a:t>
            </a:fld>
          </a:p>
        </p:txBody>
      </p:sp>
      <p:sp>
        <p:nvSpPr>
          <p:cNvPr id="5" name="PlaceHolder 4"/>
          <p:cNvSpPr>
            <a:spLocks noGrp="1"/>
          </p:cNvSpPr>
          <p:nvPr>
            <p:ph type="dt" idx="15"/>
          </p:nvPr>
        </p:nvSpPr>
        <p:spPr/>
        <p:txBody>
          <a:bodyPr/>
          <a:p>
            <a:fld id="{9686BB3A-992C-4757-937A-729AD2AB0147}" type="datetime1">
              <a:rPr lang="en-IN"/>
              <a:t>26/12/2024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873" name="PlaceHolder 2"/>
          <p:cNvSpPr>
            <a:spLocks noGrp="1"/>
          </p:cNvSpPr>
          <p:nvPr>
            <p:ph/>
          </p:nvPr>
        </p:nvSpPr>
        <p:spPr>
          <a:xfrm>
            <a:off x="361800" y="721800"/>
            <a:ext cx="9353880" cy="431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874" name="" descr=""/>
          <p:cNvPicPr/>
          <p:nvPr/>
        </p:nvPicPr>
        <p:blipFill>
          <a:blip r:embed="rId1"/>
          <a:stretch/>
        </p:blipFill>
        <p:spPr>
          <a:xfrm>
            <a:off x="360000" y="2511720"/>
            <a:ext cx="9612360" cy="1983960"/>
          </a:xfrm>
          <a:prstGeom prst="rect">
            <a:avLst/>
          </a:prstGeom>
          <a:ln w="0">
            <a:noFill/>
          </a:ln>
        </p:spPr>
      </p:pic>
      <p:sp>
        <p:nvSpPr>
          <p:cNvPr id="4" name="PlaceHolder 3"/>
          <p:cNvSpPr>
            <a:spLocks noGrp="1"/>
          </p:cNvSpPr>
          <p:nvPr>
            <p:ph type="sldNum" idx="14"/>
          </p:nvPr>
        </p:nvSpPr>
        <p:spPr/>
        <p:txBody>
          <a:bodyPr/>
          <a:p>
            <a:fld id="{B22593E1-9A02-4054-B7A1-2D64AFCD5DB4}" type="slidenum">
              <a:t>105</a:t>
            </a:fld>
          </a:p>
        </p:txBody>
      </p:sp>
      <p:sp>
        <p:nvSpPr>
          <p:cNvPr id="5" name="PlaceHolder 4"/>
          <p:cNvSpPr>
            <a:spLocks noGrp="1"/>
          </p:cNvSpPr>
          <p:nvPr>
            <p:ph type="dt" idx="15"/>
          </p:nvPr>
        </p:nvSpPr>
        <p:spPr/>
        <p:txBody>
          <a:bodyPr/>
          <a:p>
            <a:fld id="{D5F33287-124A-49D9-952F-301DE74CF805}" type="datetime1">
              <a:rPr lang="en-IN"/>
              <a:t>26/12/2024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876" name="" descr=""/>
          <p:cNvPicPr/>
          <p:nvPr/>
        </p:nvPicPr>
        <p:blipFill>
          <a:blip r:embed="rId1"/>
          <a:stretch/>
        </p:blipFill>
        <p:spPr>
          <a:xfrm>
            <a:off x="161640" y="707760"/>
            <a:ext cx="9795240" cy="1534680"/>
          </a:xfrm>
          <a:prstGeom prst="rect">
            <a:avLst/>
          </a:prstGeom>
          <a:ln w="0">
            <a:noFill/>
          </a:ln>
        </p:spPr>
      </p:pic>
      <p:pic>
        <p:nvPicPr>
          <p:cNvPr id="877" name="" descr=""/>
          <p:cNvPicPr/>
          <p:nvPr/>
        </p:nvPicPr>
        <p:blipFill>
          <a:blip r:embed="rId2"/>
          <a:stretch/>
        </p:blipFill>
        <p:spPr>
          <a:xfrm>
            <a:off x="1899720" y="2398320"/>
            <a:ext cx="7635960" cy="3268080"/>
          </a:xfrm>
          <a:prstGeom prst="rect">
            <a:avLst/>
          </a:prstGeom>
          <a:ln w="0">
            <a:noFill/>
          </a:ln>
        </p:spPr>
      </p:pic>
      <p:sp>
        <p:nvSpPr>
          <p:cNvPr id="3" name="PlaceHolder 2"/>
          <p:cNvSpPr>
            <a:spLocks noGrp="1"/>
          </p:cNvSpPr>
          <p:nvPr>
            <p:ph type="sldNum" idx="14"/>
          </p:nvPr>
        </p:nvSpPr>
        <p:spPr/>
        <p:txBody>
          <a:bodyPr/>
          <a:p>
            <a:fld id="{E44BC6D0-3F49-48D5-9F81-B52897E8863F}" type="slidenum">
              <a:t>106</a:t>
            </a:fld>
          </a:p>
        </p:txBody>
      </p:sp>
      <p:sp>
        <p:nvSpPr>
          <p:cNvPr id="4" name="PlaceHolder 3"/>
          <p:cNvSpPr>
            <a:spLocks noGrp="1"/>
          </p:cNvSpPr>
          <p:nvPr>
            <p:ph type="dt" idx="15"/>
          </p:nvPr>
        </p:nvSpPr>
        <p:spPr/>
        <p:txBody>
          <a:bodyPr/>
          <a:p>
            <a:fld id="{457F5325-668E-4D69-A918-8EF64F591318}" type="datetime1">
              <a:rPr lang="en-IN"/>
              <a:t>26/12/2024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879" name="PlaceHolder 2"/>
          <p:cNvSpPr>
            <a:spLocks noGrp="1"/>
          </p:cNvSpPr>
          <p:nvPr>
            <p:ph/>
          </p:nvPr>
        </p:nvSpPr>
        <p:spPr>
          <a:xfrm>
            <a:off x="360000" y="7218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80" name="" descr=""/>
          <p:cNvPicPr/>
          <p:nvPr/>
        </p:nvPicPr>
        <p:blipFill>
          <a:blip r:embed="rId1"/>
          <a:stretch/>
        </p:blipFill>
        <p:spPr>
          <a:xfrm>
            <a:off x="1224000" y="2413440"/>
            <a:ext cx="7352280" cy="3162240"/>
          </a:xfrm>
          <a:prstGeom prst="rect">
            <a:avLst/>
          </a:prstGeom>
          <a:ln w="0">
            <a:noFill/>
          </a:ln>
        </p:spPr>
      </p:pic>
      <p:pic>
        <p:nvPicPr>
          <p:cNvPr id="881" name="" descr=""/>
          <p:cNvPicPr/>
          <p:nvPr/>
        </p:nvPicPr>
        <p:blipFill>
          <a:blip r:embed="rId2"/>
          <a:stretch/>
        </p:blipFill>
        <p:spPr>
          <a:xfrm>
            <a:off x="1224000" y="1620000"/>
            <a:ext cx="7021440" cy="338040"/>
          </a:xfrm>
          <a:prstGeom prst="rect">
            <a:avLst/>
          </a:prstGeom>
          <a:ln w="0">
            <a:noFill/>
          </a:ln>
        </p:spPr>
      </p:pic>
      <p:sp>
        <p:nvSpPr>
          <p:cNvPr id="4" name="PlaceHolder 3"/>
          <p:cNvSpPr>
            <a:spLocks noGrp="1"/>
          </p:cNvSpPr>
          <p:nvPr>
            <p:ph type="sldNum" idx="14"/>
          </p:nvPr>
        </p:nvSpPr>
        <p:spPr/>
        <p:txBody>
          <a:bodyPr/>
          <a:p>
            <a:fld id="{BB0BA14E-9261-4C0A-B123-D2FB204E221C}" type="slidenum">
              <a:t>107</a:t>
            </a:fld>
          </a:p>
        </p:txBody>
      </p:sp>
      <p:sp>
        <p:nvSpPr>
          <p:cNvPr id="5" name="PlaceHolder 4"/>
          <p:cNvSpPr>
            <a:spLocks noGrp="1"/>
          </p:cNvSpPr>
          <p:nvPr>
            <p:ph type="dt" idx="15"/>
          </p:nvPr>
        </p:nvSpPr>
        <p:spPr/>
        <p:txBody>
          <a:bodyPr/>
          <a:p>
            <a:fld id="{363EDC76-7F30-4F6F-AC91-73AE98D598D4}" type="datetime1">
              <a:rPr lang="en-IN"/>
              <a:t>26/12/2024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88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0A62A23A-C40D-4A57-922C-C012B25429D6}" type="slidenum">
              <a:t>108</a:t>
            </a:fld>
          </a:p>
        </p:txBody>
      </p:sp>
      <p:sp>
        <p:nvSpPr>
          <p:cNvPr id="5" name="PlaceHolder 4"/>
          <p:cNvSpPr>
            <a:spLocks noGrp="1"/>
          </p:cNvSpPr>
          <p:nvPr>
            <p:ph type="dt" idx="15"/>
          </p:nvPr>
        </p:nvSpPr>
        <p:spPr/>
        <p:txBody>
          <a:bodyPr/>
          <a:p>
            <a:fld id="{2A2B0253-6AA2-409C-AFC0-F4B0266A0270}" type="datetime1">
              <a:rPr lang="en-IN"/>
              <a:t>26/12/2024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88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886" name="" descr=""/>
          <p:cNvPicPr/>
          <p:nvPr/>
        </p:nvPicPr>
        <p:blipFill>
          <a:blip r:embed="rId1"/>
          <a:stretch/>
        </p:blipFill>
        <p:spPr>
          <a:xfrm>
            <a:off x="21240" y="1389240"/>
            <a:ext cx="10076040" cy="2907720"/>
          </a:xfrm>
          <a:prstGeom prst="rect">
            <a:avLst/>
          </a:prstGeom>
          <a:ln w="0">
            <a:noFill/>
          </a:ln>
        </p:spPr>
      </p:pic>
      <p:sp>
        <p:nvSpPr>
          <p:cNvPr id="4" name="PlaceHolder 3"/>
          <p:cNvSpPr>
            <a:spLocks noGrp="1"/>
          </p:cNvSpPr>
          <p:nvPr>
            <p:ph type="sldNum" idx="14"/>
          </p:nvPr>
        </p:nvSpPr>
        <p:spPr/>
        <p:txBody>
          <a:bodyPr/>
          <a:p>
            <a:fld id="{1F9ECA3B-3BF8-4CF2-95FA-867084BFCBB7}" type="slidenum">
              <a:t>109</a:t>
            </a:fld>
          </a:p>
        </p:txBody>
      </p:sp>
      <p:sp>
        <p:nvSpPr>
          <p:cNvPr id="5" name="PlaceHolder 4"/>
          <p:cNvSpPr>
            <a:spLocks noGrp="1"/>
          </p:cNvSpPr>
          <p:nvPr>
            <p:ph type="dt" idx="15"/>
          </p:nvPr>
        </p:nvSpPr>
        <p:spPr/>
        <p:txBody>
          <a:bodyPr/>
          <a:p>
            <a:fld id="{82547C1A-1141-4C67-98A3-3DACA2937BE0}" type="datetime1">
              <a:rPr lang="en-IN"/>
              <a:t>26/12/2024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62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BD4DA251-41C3-40F2-882A-2E0DE12B2A3D}" type="slidenum">
              <a:t>11</a:t>
            </a:fld>
          </a:p>
        </p:txBody>
      </p:sp>
      <p:sp>
        <p:nvSpPr>
          <p:cNvPr id="5" name="PlaceHolder 4"/>
          <p:cNvSpPr>
            <a:spLocks noGrp="1"/>
          </p:cNvSpPr>
          <p:nvPr>
            <p:ph type="dt" idx="3"/>
          </p:nvPr>
        </p:nvSpPr>
        <p:spPr/>
        <p:txBody>
          <a:bodyPr/>
          <a:p>
            <a:fld id="{BC7AFB1D-92C5-4EB5-AB26-393A9FF79B55}" type="datetime1">
              <a:rPr lang="en-IN"/>
              <a:t>26/12/2024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888" name="PlaceHolder 2"/>
          <p:cNvSpPr>
            <a:spLocks noGrp="1"/>
          </p:cNvSpPr>
          <p:nvPr>
            <p:ph/>
          </p:nvPr>
        </p:nvSpPr>
        <p:spPr>
          <a:xfrm>
            <a:off x="181800" y="3960000"/>
            <a:ext cx="9353880" cy="151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889" name="" descr=""/>
          <p:cNvPicPr/>
          <p:nvPr/>
        </p:nvPicPr>
        <p:blipFill>
          <a:blip r:embed="rId1"/>
          <a:stretch/>
        </p:blipFill>
        <p:spPr>
          <a:xfrm>
            <a:off x="154800" y="656280"/>
            <a:ext cx="4520880" cy="3122640"/>
          </a:xfrm>
          <a:prstGeom prst="rect">
            <a:avLst/>
          </a:prstGeom>
          <a:ln w="0">
            <a:noFill/>
          </a:ln>
        </p:spPr>
      </p:pic>
      <p:sp>
        <p:nvSpPr>
          <p:cNvPr id="4" name="PlaceHolder 3"/>
          <p:cNvSpPr>
            <a:spLocks noGrp="1"/>
          </p:cNvSpPr>
          <p:nvPr>
            <p:ph type="sldNum" idx="14"/>
          </p:nvPr>
        </p:nvSpPr>
        <p:spPr/>
        <p:txBody>
          <a:bodyPr/>
          <a:p>
            <a:fld id="{855AEE8E-F2A3-4404-9842-D902A4657B4B}" type="slidenum">
              <a:t>110</a:t>
            </a:fld>
          </a:p>
        </p:txBody>
      </p:sp>
      <p:sp>
        <p:nvSpPr>
          <p:cNvPr id="5" name="PlaceHolder 4"/>
          <p:cNvSpPr>
            <a:spLocks noGrp="1"/>
          </p:cNvSpPr>
          <p:nvPr>
            <p:ph type="dt" idx="15"/>
          </p:nvPr>
        </p:nvSpPr>
        <p:spPr/>
        <p:txBody>
          <a:bodyPr/>
          <a:p>
            <a:fld id="{F6803AF5-E1BF-4E94-AE81-B077668C4C6B}" type="datetime1">
              <a:rPr lang="en-IN"/>
              <a:t>26/12/2024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891"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B7833583-89A2-4F55-9623-57560A0D409F}" type="slidenum">
              <a:t>111</a:t>
            </a:fld>
          </a:p>
        </p:txBody>
      </p:sp>
      <p:sp>
        <p:nvSpPr>
          <p:cNvPr id="5" name="PlaceHolder 4"/>
          <p:cNvSpPr>
            <a:spLocks noGrp="1"/>
          </p:cNvSpPr>
          <p:nvPr>
            <p:ph type="dt" idx="18"/>
          </p:nvPr>
        </p:nvSpPr>
        <p:spPr/>
        <p:txBody>
          <a:bodyPr/>
          <a:p>
            <a:fld id="{5848FCB6-6708-42AE-8CD1-1AAACE7AA24E}" type="datetime1">
              <a:rPr lang="en-IN"/>
              <a:t>26/12/2024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893"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894" name="" descr=""/>
          <p:cNvPicPr/>
          <p:nvPr/>
        </p:nvPicPr>
        <p:blipFill>
          <a:blip r:embed="rId1"/>
          <a:stretch/>
        </p:blipFill>
        <p:spPr>
          <a:xfrm>
            <a:off x="21240" y="759960"/>
            <a:ext cx="10076760" cy="4484880"/>
          </a:xfrm>
          <a:prstGeom prst="rect">
            <a:avLst/>
          </a:prstGeom>
          <a:ln w="0">
            <a:noFill/>
          </a:ln>
        </p:spPr>
      </p:pic>
      <p:sp>
        <p:nvSpPr>
          <p:cNvPr id="4" name="PlaceHolder 3"/>
          <p:cNvSpPr>
            <a:spLocks noGrp="1"/>
          </p:cNvSpPr>
          <p:nvPr>
            <p:ph type="sldNum" idx="17"/>
          </p:nvPr>
        </p:nvSpPr>
        <p:spPr/>
        <p:txBody>
          <a:bodyPr/>
          <a:p>
            <a:fld id="{A40554B3-3B40-401D-85BD-E80ED1F81294}" type="slidenum">
              <a:t>112</a:t>
            </a:fld>
          </a:p>
        </p:txBody>
      </p:sp>
      <p:sp>
        <p:nvSpPr>
          <p:cNvPr id="5" name="PlaceHolder 4"/>
          <p:cNvSpPr>
            <a:spLocks noGrp="1"/>
          </p:cNvSpPr>
          <p:nvPr>
            <p:ph type="dt" idx="18"/>
          </p:nvPr>
        </p:nvSpPr>
        <p:spPr/>
        <p:txBody>
          <a:bodyPr/>
          <a:p>
            <a:fld id="{87D1F9AA-218D-4564-BA6F-AF74632349E2}" type="datetime1">
              <a:rPr lang="en-IN"/>
              <a:t>26/12/2024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896"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897" name="" descr=""/>
          <p:cNvPicPr/>
          <p:nvPr/>
        </p:nvPicPr>
        <p:blipFill>
          <a:blip r:embed="rId1"/>
          <a:stretch/>
        </p:blipFill>
        <p:spPr>
          <a:xfrm>
            <a:off x="360000" y="655560"/>
            <a:ext cx="5715360" cy="4560840"/>
          </a:xfrm>
          <a:prstGeom prst="rect">
            <a:avLst/>
          </a:prstGeom>
          <a:ln w="0">
            <a:noFill/>
          </a:ln>
        </p:spPr>
      </p:pic>
      <p:sp>
        <p:nvSpPr>
          <p:cNvPr id="4" name="PlaceHolder 3"/>
          <p:cNvSpPr>
            <a:spLocks noGrp="1"/>
          </p:cNvSpPr>
          <p:nvPr>
            <p:ph type="sldNum" idx="17"/>
          </p:nvPr>
        </p:nvSpPr>
        <p:spPr/>
        <p:txBody>
          <a:bodyPr/>
          <a:p>
            <a:fld id="{4721E56A-3057-47CD-BA05-AEC353A82132}" type="slidenum">
              <a:t>113</a:t>
            </a:fld>
          </a:p>
        </p:txBody>
      </p:sp>
      <p:sp>
        <p:nvSpPr>
          <p:cNvPr id="5" name="PlaceHolder 4"/>
          <p:cNvSpPr>
            <a:spLocks noGrp="1"/>
          </p:cNvSpPr>
          <p:nvPr>
            <p:ph type="dt" idx="18"/>
          </p:nvPr>
        </p:nvSpPr>
        <p:spPr/>
        <p:txBody>
          <a:bodyPr/>
          <a:p>
            <a:fld id="{65E0160A-DADD-4A20-8211-4242FA43A1E0}" type="datetime1">
              <a:rPr lang="en-IN"/>
              <a:t>26/12/2024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899"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00" name="" descr=""/>
          <p:cNvPicPr/>
          <p:nvPr/>
        </p:nvPicPr>
        <p:blipFill>
          <a:blip r:embed="rId1"/>
          <a:stretch/>
        </p:blipFill>
        <p:spPr>
          <a:xfrm>
            <a:off x="0" y="873720"/>
            <a:ext cx="10076760" cy="4522680"/>
          </a:xfrm>
          <a:prstGeom prst="rect">
            <a:avLst/>
          </a:prstGeom>
          <a:ln w="0">
            <a:noFill/>
          </a:ln>
        </p:spPr>
      </p:pic>
      <p:sp>
        <p:nvSpPr>
          <p:cNvPr id="4" name="PlaceHolder 3"/>
          <p:cNvSpPr>
            <a:spLocks noGrp="1"/>
          </p:cNvSpPr>
          <p:nvPr>
            <p:ph type="sldNum" idx="17"/>
          </p:nvPr>
        </p:nvSpPr>
        <p:spPr/>
        <p:txBody>
          <a:bodyPr/>
          <a:p>
            <a:fld id="{A1702C5D-13AD-49E7-BC1A-9E747A446475}" type="slidenum">
              <a:t>114</a:t>
            </a:fld>
          </a:p>
        </p:txBody>
      </p:sp>
      <p:sp>
        <p:nvSpPr>
          <p:cNvPr id="5" name="PlaceHolder 4"/>
          <p:cNvSpPr>
            <a:spLocks noGrp="1"/>
          </p:cNvSpPr>
          <p:nvPr>
            <p:ph type="dt" idx="18"/>
          </p:nvPr>
        </p:nvSpPr>
        <p:spPr/>
        <p:txBody>
          <a:bodyPr/>
          <a:p>
            <a:fld id="{2C8575A9-88CF-43A2-A20C-A84F004C8FCD}" type="datetime1">
              <a:rPr lang="en-IN"/>
              <a:t>26/12/2024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902"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03" name="" descr=""/>
          <p:cNvPicPr/>
          <p:nvPr/>
        </p:nvPicPr>
        <p:blipFill>
          <a:blip r:embed="rId1"/>
          <a:stretch/>
        </p:blipFill>
        <p:spPr>
          <a:xfrm>
            <a:off x="21240" y="811440"/>
            <a:ext cx="10076760" cy="2784960"/>
          </a:xfrm>
          <a:prstGeom prst="rect">
            <a:avLst/>
          </a:prstGeom>
          <a:ln w="0">
            <a:noFill/>
          </a:ln>
        </p:spPr>
      </p:pic>
      <p:sp>
        <p:nvSpPr>
          <p:cNvPr id="4" name="PlaceHolder 3"/>
          <p:cNvSpPr>
            <a:spLocks noGrp="1"/>
          </p:cNvSpPr>
          <p:nvPr>
            <p:ph type="sldNum" idx="17"/>
          </p:nvPr>
        </p:nvSpPr>
        <p:spPr/>
        <p:txBody>
          <a:bodyPr/>
          <a:p>
            <a:fld id="{50CACAD7-2322-4EB4-B168-C96167FB7202}" type="slidenum">
              <a:t>115</a:t>
            </a:fld>
          </a:p>
        </p:txBody>
      </p:sp>
      <p:sp>
        <p:nvSpPr>
          <p:cNvPr id="5" name="PlaceHolder 4"/>
          <p:cNvSpPr>
            <a:spLocks noGrp="1"/>
          </p:cNvSpPr>
          <p:nvPr>
            <p:ph type="dt" idx="18"/>
          </p:nvPr>
        </p:nvSpPr>
        <p:spPr/>
        <p:txBody>
          <a:bodyPr/>
          <a:p>
            <a:fld id="{6229C9B3-F302-4EC8-AF95-92405C69A1D0}" type="datetime1">
              <a:rPr lang="en-IN"/>
              <a:t>26/12/2024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905"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906" name="" descr=""/>
          <p:cNvPicPr/>
          <p:nvPr/>
        </p:nvPicPr>
        <p:blipFill>
          <a:blip r:embed="rId1"/>
          <a:stretch/>
        </p:blipFill>
        <p:spPr>
          <a:xfrm>
            <a:off x="0" y="3005640"/>
            <a:ext cx="10076760" cy="1310760"/>
          </a:xfrm>
          <a:prstGeom prst="rect">
            <a:avLst/>
          </a:prstGeom>
          <a:ln w="0">
            <a:noFill/>
          </a:ln>
        </p:spPr>
      </p:pic>
      <p:sp>
        <p:nvSpPr>
          <p:cNvPr id="4" name="PlaceHolder 3"/>
          <p:cNvSpPr>
            <a:spLocks noGrp="1"/>
          </p:cNvSpPr>
          <p:nvPr>
            <p:ph type="sldNum" idx="17"/>
          </p:nvPr>
        </p:nvSpPr>
        <p:spPr/>
        <p:txBody>
          <a:bodyPr/>
          <a:p>
            <a:fld id="{F45A78D2-D261-4C03-9005-D117083A732B}" type="slidenum">
              <a:t>116</a:t>
            </a:fld>
          </a:p>
        </p:txBody>
      </p:sp>
      <p:sp>
        <p:nvSpPr>
          <p:cNvPr id="5" name="PlaceHolder 4"/>
          <p:cNvSpPr>
            <a:spLocks noGrp="1"/>
          </p:cNvSpPr>
          <p:nvPr>
            <p:ph type="dt" idx="18"/>
          </p:nvPr>
        </p:nvSpPr>
        <p:spPr/>
        <p:txBody>
          <a:bodyPr/>
          <a:p>
            <a:fld id="{15F4DB91-CED6-4E66-97AB-811351229C93}" type="datetime1">
              <a:rPr lang="en-IN"/>
              <a:t>26/12/2024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908" name="" descr=""/>
          <p:cNvPicPr/>
          <p:nvPr/>
        </p:nvPicPr>
        <p:blipFill>
          <a:blip r:embed="rId1"/>
          <a:stretch/>
        </p:blipFill>
        <p:spPr>
          <a:xfrm>
            <a:off x="790560" y="983520"/>
            <a:ext cx="6945840" cy="4232880"/>
          </a:xfrm>
          <a:prstGeom prst="rect">
            <a:avLst/>
          </a:prstGeom>
          <a:ln w="0">
            <a:noFill/>
          </a:ln>
        </p:spPr>
      </p:pic>
      <p:sp>
        <p:nvSpPr>
          <p:cNvPr id="3" name="PlaceHolder 2"/>
          <p:cNvSpPr>
            <a:spLocks noGrp="1"/>
          </p:cNvSpPr>
          <p:nvPr>
            <p:ph type="sldNum" idx="17"/>
          </p:nvPr>
        </p:nvSpPr>
        <p:spPr/>
        <p:txBody>
          <a:bodyPr/>
          <a:p>
            <a:fld id="{F331E225-168F-46E9-9983-9A28A00FFF99}" type="slidenum">
              <a:t>117</a:t>
            </a:fld>
          </a:p>
        </p:txBody>
      </p:sp>
      <p:sp>
        <p:nvSpPr>
          <p:cNvPr id="4" name="PlaceHolder 3"/>
          <p:cNvSpPr>
            <a:spLocks noGrp="1"/>
          </p:cNvSpPr>
          <p:nvPr>
            <p:ph type="dt" idx="18"/>
          </p:nvPr>
        </p:nvSpPr>
        <p:spPr/>
        <p:txBody>
          <a:bodyPr/>
          <a:p>
            <a:fld id="{A9E74FE9-4CEF-4540-B6F6-72D01BC8C019}" type="datetime1">
              <a:rPr lang="en-IN"/>
              <a:t>26/12/2024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10" name="" descr=""/>
          <p:cNvPicPr/>
          <p:nvPr/>
        </p:nvPicPr>
        <p:blipFill>
          <a:blip r:embed="rId1"/>
          <a:stretch/>
        </p:blipFill>
        <p:spPr>
          <a:xfrm>
            <a:off x="70200" y="870120"/>
            <a:ext cx="5326200" cy="3806280"/>
          </a:xfrm>
          <a:prstGeom prst="rect">
            <a:avLst/>
          </a:prstGeom>
          <a:ln w="0">
            <a:noFill/>
          </a:ln>
        </p:spPr>
      </p:pic>
      <p:sp>
        <p:nvSpPr>
          <p:cNvPr id="3" name="PlaceHolder 2"/>
          <p:cNvSpPr>
            <a:spLocks noGrp="1"/>
          </p:cNvSpPr>
          <p:nvPr>
            <p:ph type="sldNum" idx="17"/>
          </p:nvPr>
        </p:nvSpPr>
        <p:spPr/>
        <p:txBody>
          <a:bodyPr/>
          <a:p>
            <a:fld id="{FE1532C4-8F24-4013-9E63-3AD55F8A9713}" type="slidenum">
              <a:t>118</a:t>
            </a:fld>
          </a:p>
        </p:txBody>
      </p:sp>
      <p:sp>
        <p:nvSpPr>
          <p:cNvPr id="4" name="PlaceHolder 3"/>
          <p:cNvSpPr>
            <a:spLocks noGrp="1"/>
          </p:cNvSpPr>
          <p:nvPr>
            <p:ph type="dt" idx="18"/>
          </p:nvPr>
        </p:nvSpPr>
        <p:spPr/>
        <p:txBody>
          <a:bodyPr/>
          <a:p>
            <a:fld id="{24A8250F-BEB1-4BFA-B311-A18591813812}" type="datetime1">
              <a:rPr lang="en-IN"/>
              <a:t>26/12/2024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912" name="" descr=""/>
          <p:cNvPicPr/>
          <p:nvPr/>
        </p:nvPicPr>
        <p:blipFill>
          <a:blip r:embed="rId1"/>
          <a:stretch/>
        </p:blipFill>
        <p:spPr>
          <a:xfrm>
            <a:off x="900000" y="180000"/>
            <a:ext cx="8249040" cy="4393080"/>
          </a:xfrm>
          <a:prstGeom prst="rect">
            <a:avLst/>
          </a:prstGeom>
          <a:ln w="0">
            <a:noFill/>
          </a:ln>
        </p:spPr>
      </p:pic>
      <p:sp>
        <p:nvSpPr>
          <p:cNvPr id="3" name="PlaceHolder 2"/>
          <p:cNvSpPr>
            <a:spLocks noGrp="1"/>
          </p:cNvSpPr>
          <p:nvPr>
            <p:ph type="sldNum" idx="17"/>
          </p:nvPr>
        </p:nvSpPr>
        <p:spPr/>
        <p:txBody>
          <a:bodyPr/>
          <a:p>
            <a:fld id="{7BAC9665-66A4-4BAD-A4C9-A0F9A2BA67F3}" type="slidenum">
              <a:t>119</a:t>
            </a:fld>
          </a:p>
        </p:txBody>
      </p:sp>
      <p:sp>
        <p:nvSpPr>
          <p:cNvPr id="4" name="PlaceHolder 3"/>
          <p:cNvSpPr>
            <a:spLocks noGrp="1"/>
          </p:cNvSpPr>
          <p:nvPr>
            <p:ph type="dt" idx="18"/>
          </p:nvPr>
        </p:nvSpPr>
        <p:spPr/>
        <p:txBody>
          <a:bodyPr/>
          <a:p>
            <a:fld id="{C16926D1-0A70-48C1-A1DD-6494149F4741}" type="datetime1">
              <a:rPr lang="en-IN"/>
              <a:t>26/12/2024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62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A37D6BA0-2049-42CD-B855-2FD99D713E8F}" type="slidenum">
              <a:t>12</a:t>
            </a:fld>
          </a:p>
        </p:txBody>
      </p:sp>
      <p:sp>
        <p:nvSpPr>
          <p:cNvPr id="5" name="PlaceHolder 4"/>
          <p:cNvSpPr>
            <a:spLocks noGrp="1"/>
          </p:cNvSpPr>
          <p:nvPr>
            <p:ph type="dt" idx="3"/>
          </p:nvPr>
        </p:nvSpPr>
        <p:spPr/>
        <p:txBody>
          <a:bodyPr/>
          <a:p>
            <a:fld id="{01994D9F-BC9D-415C-BE42-89B2EDED4D56}" type="datetime1">
              <a:rPr lang="en-IN"/>
              <a:t>26/12/2024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914"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6AE2E32E-F8EA-4F94-81F9-A0840230A21A}" type="slidenum">
              <a:t>120</a:t>
            </a:fld>
          </a:p>
        </p:txBody>
      </p:sp>
      <p:sp>
        <p:nvSpPr>
          <p:cNvPr id="5" name="PlaceHolder 4"/>
          <p:cNvSpPr>
            <a:spLocks noGrp="1"/>
          </p:cNvSpPr>
          <p:nvPr>
            <p:ph type="dt" idx="18"/>
          </p:nvPr>
        </p:nvSpPr>
        <p:spPr/>
        <p:txBody>
          <a:bodyPr/>
          <a:p>
            <a:fld id="{7245BA89-02F6-418F-8158-6CC3BAEE65C2}" type="datetime1">
              <a:rPr lang="en-IN"/>
              <a:t>26/12/2024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916" name="" descr=""/>
          <p:cNvPicPr/>
          <p:nvPr/>
        </p:nvPicPr>
        <p:blipFill>
          <a:blip r:embed="rId1"/>
          <a:stretch/>
        </p:blipFill>
        <p:spPr>
          <a:xfrm>
            <a:off x="1260000" y="900000"/>
            <a:ext cx="7159320" cy="4126320"/>
          </a:xfrm>
          <a:prstGeom prst="rect">
            <a:avLst/>
          </a:prstGeom>
          <a:ln w="0">
            <a:noFill/>
          </a:ln>
        </p:spPr>
      </p:pic>
      <p:sp>
        <p:nvSpPr>
          <p:cNvPr id="3" name="PlaceHolder 2"/>
          <p:cNvSpPr>
            <a:spLocks noGrp="1"/>
          </p:cNvSpPr>
          <p:nvPr>
            <p:ph type="sldNum" idx="17"/>
          </p:nvPr>
        </p:nvSpPr>
        <p:spPr/>
        <p:txBody>
          <a:bodyPr/>
          <a:p>
            <a:fld id="{CD2431C0-8B0D-47B1-B1D3-77F6C9A67AC3}" type="slidenum">
              <a:t>121</a:t>
            </a:fld>
          </a:p>
        </p:txBody>
      </p:sp>
      <p:sp>
        <p:nvSpPr>
          <p:cNvPr id="4" name="PlaceHolder 3"/>
          <p:cNvSpPr>
            <a:spLocks noGrp="1"/>
          </p:cNvSpPr>
          <p:nvPr>
            <p:ph type="dt" idx="18"/>
          </p:nvPr>
        </p:nvSpPr>
        <p:spPr/>
        <p:txBody>
          <a:bodyPr/>
          <a:p>
            <a:fld id="{C233F2E7-51DB-4491-BC28-3B4CD359F47B}" type="datetime1">
              <a:rPr lang="en-IN"/>
              <a:t>26/12/2024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918" name="PlaceHolder 2"/>
          <p:cNvSpPr>
            <a:spLocks noGrp="1"/>
          </p:cNvSpPr>
          <p:nvPr>
            <p:ph/>
          </p:nvPr>
        </p:nvSpPr>
        <p:spPr>
          <a:xfrm>
            <a:off x="180000" y="81756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BA27C40C-8C9B-4206-AE26-58B9FE553BE3}" type="slidenum">
              <a:t>122</a:t>
            </a:fld>
          </a:p>
        </p:txBody>
      </p:sp>
      <p:sp>
        <p:nvSpPr>
          <p:cNvPr id="5" name="PlaceHolder 4"/>
          <p:cNvSpPr>
            <a:spLocks noGrp="1"/>
          </p:cNvSpPr>
          <p:nvPr>
            <p:ph type="dt" idx="18"/>
          </p:nvPr>
        </p:nvSpPr>
        <p:spPr/>
        <p:txBody>
          <a:bodyPr/>
          <a:p>
            <a:fld id="{0DB16145-F7F0-4805-8FB9-8D96EEB462DD}" type="datetime1">
              <a:rPr lang="en-IN"/>
              <a:t>26/12/2024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920" name="" descr=""/>
          <p:cNvPicPr/>
          <p:nvPr/>
        </p:nvPicPr>
        <p:blipFill>
          <a:blip r:embed="rId1"/>
          <a:stretch/>
        </p:blipFill>
        <p:spPr>
          <a:xfrm>
            <a:off x="540000" y="900000"/>
            <a:ext cx="8249040" cy="3158280"/>
          </a:xfrm>
          <a:prstGeom prst="rect">
            <a:avLst/>
          </a:prstGeom>
          <a:ln w="0">
            <a:noFill/>
          </a:ln>
        </p:spPr>
      </p:pic>
      <p:sp>
        <p:nvSpPr>
          <p:cNvPr id="3" name="PlaceHolder 2"/>
          <p:cNvSpPr>
            <a:spLocks noGrp="1"/>
          </p:cNvSpPr>
          <p:nvPr>
            <p:ph type="sldNum" idx="17"/>
          </p:nvPr>
        </p:nvSpPr>
        <p:spPr/>
        <p:txBody>
          <a:bodyPr/>
          <a:p>
            <a:fld id="{FB2F9D89-39B7-4502-B311-91F241AB30A7}" type="slidenum">
              <a:t>123</a:t>
            </a:fld>
          </a:p>
        </p:txBody>
      </p:sp>
      <p:sp>
        <p:nvSpPr>
          <p:cNvPr id="4" name="PlaceHolder 3"/>
          <p:cNvSpPr>
            <a:spLocks noGrp="1"/>
          </p:cNvSpPr>
          <p:nvPr>
            <p:ph type="dt" idx="18"/>
          </p:nvPr>
        </p:nvSpPr>
        <p:spPr/>
        <p:txBody>
          <a:bodyPr/>
          <a:p>
            <a:fld id="{01EE6E5D-CAE6-4715-A562-E4906EB75211}" type="datetime1">
              <a:rPr lang="en-IN"/>
              <a:t>26/12/2024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92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923" name="" descr=""/>
          <p:cNvPicPr/>
          <p:nvPr/>
        </p:nvPicPr>
        <p:blipFill>
          <a:blip r:embed="rId1"/>
          <a:stretch/>
        </p:blipFill>
        <p:spPr>
          <a:xfrm>
            <a:off x="7740000" y="3060000"/>
            <a:ext cx="1839960" cy="2434320"/>
          </a:xfrm>
          <a:prstGeom prst="rect">
            <a:avLst/>
          </a:prstGeom>
          <a:ln w="0">
            <a:noFill/>
          </a:ln>
        </p:spPr>
      </p:pic>
      <p:sp>
        <p:nvSpPr>
          <p:cNvPr id="4" name="PlaceHolder 3"/>
          <p:cNvSpPr>
            <a:spLocks noGrp="1"/>
          </p:cNvSpPr>
          <p:nvPr>
            <p:ph type="sldNum" idx="17"/>
          </p:nvPr>
        </p:nvSpPr>
        <p:spPr/>
        <p:txBody>
          <a:bodyPr/>
          <a:p>
            <a:fld id="{71918B3E-1756-4820-85E3-CD09C128A9F0}" type="slidenum">
              <a:t>124</a:t>
            </a:fld>
          </a:p>
        </p:txBody>
      </p:sp>
      <p:sp>
        <p:nvSpPr>
          <p:cNvPr id="5" name="PlaceHolder 4"/>
          <p:cNvSpPr>
            <a:spLocks noGrp="1"/>
          </p:cNvSpPr>
          <p:nvPr>
            <p:ph type="dt" idx="18"/>
          </p:nvPr>
        </p:nvSpPr>
        <p:spPr/>
        <p:txBody>
          <a:bodyPr/>
          <a:p>
            <a:fld id="{70A5EFE7-57E9-4337-8396-C0D8AF88619E}" type="datetime1">
              <a:rPr lang="en-IN"/>
              <a:t>26/12/2024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92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ED4298EC-C38B-4C36-86E7-DF1CD6B19AF0}" type="slidenum">
              <a:t>125</a:t>
            </a:fld>
          </a:p>
        </p:txBody>
      </p:sp>
      <p:sp>
        <p:nvSpPr>
          <p:cNvPr id="5" name="PlaceHolder 4"/>
          <p:cNvSpPr>
            <a:spLocks noGrp="1"/>
          </p:cNvSpPr>
          <p:nvPr>
            <p:ph type="dt" idx="18"/>
          </p:nvPr>
        </p:nvSpPr>
        <p:spPr/>
        <p:txBody>
          <a:bodyPr/>
          <a:p>
            <a:fld id="{B9168797-AE2D-4DCC-920C-493E5096E79D}" type="datetime1">
              <a:rPr lang="en-IN"/>
              <a:t>26/12/2024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92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FF6E4399-55FF-4DE1-AEAA-0263F87394B0}" type="slidenum">
              <a:t>126</a:t>
            </a:fld>
          </a:p>
        </p:txBody>
      </p:sp>
      <p:sp>
        <p:nvSpPr>
          <p:cNvPr id="5" name="PlaceHolder 4"/>
          <p:cNvSpPr>
            <a:spLocks noGrp="1"/>
          </p:cNvSpPr>
          <p:nvPr>
            <p:ph type="dt" idx="18"/>
          </p:nvPr>
        </p:nvSpPr>
        <p:spPr/>
        <p:txBody>
          <a:bodyPr/>
          <a:p>
            <a:fld id="{2B6C93F1-D650-4FFC-9F62-87483AD8679A}" type="datetime1">
              <a:rPr lang="en-IN"/>
              <a:t>26/12/2024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2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71784A51-2D47-401F-B20D-D779135BB49F}" type="slidenum">
              <a:t>127</a:t>
            </a:fld>
          </a:p>
        </p:txBody>
      </p:sp>
      <p:sp>
        <p:nvSpPr>
          <p:cNvPr id="5" name="PlaceHolder 4"/>
          <p:cNvSpPr>
            <a:spLocks noGrp="1"/>
          </p:cNvSpPr>
          <p:nvPr>
            <p:ph type="dt" idx="18"/>
          </p:nvPr>
        </p:nvSpPr>
        <p:spPr/>
        <p:txBody>
          <a:bodyPr/>
          <a:p>
            <a:fld id="{409F60B1-8765-40B2-96AB-1EEA140582F1}" type="datetime1">
              <a:rPr lang="en-IN"/>
              <a:t>26/12/2024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3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3CA6CF7C-1371-499D-A2D3-14EF0E234694}" type="slidenum">
              <a:t>128</a:t>
            </a:fld>
          </a:p>
        </p:txBody>
      </p:sp>
      <p:sp>
        <p:nvSpPr>
          <p:cNvPr id="5" name="PlaceHolder 4"/>
          <p:cNvSpPr>
            <a:spLocks noGrp="1"/>
          </p:cNvSpPr>
          <p:nvPr>
            <p:ph type="dt" idx="18"/>
          </p:nvPr>
        </p:nvSpPr>
        <p:spPr/>
        <p:txBody>
          <a:bodyPr/>
          <a:p>
            <a:fld id="{61F88810-7983-4403-926B-5E92B42DE3FC}" type="datetime1">
              <a:rPr lang="en-IN"/>
              <a:t>26/12/2024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93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34" name="" descr=""/>
          <p:cNvPicPr/>
          <p:nvPr/>
        </p:nvPicPr>
        <p:blipFill>
          <a:blip r:embed="rId1"/>
          <a:stretch/>
        </p:blipFill>
        <p:spPr>
          <a:xfrm>
            <a:off x="720000" y="0"/>
            <a:ext cx="7314480" cy="5666760"/>
          </a:xfrm>
          <a:prstGeom prst="rect">
            <a:avLst/>
          </a:prstGeom>
          <a:ln w="0">
            <a:noFill/>
          </a:ln>
        </p:spPr>
      </p:pic>
      <p:sp>
        <p:nvSpPr>
          <p:cNvPr id="4" name="PlaceHolder 3"/>
          <p:cNvSpPr>
            <a:spLocks noGrp="1"/>
          </p:cNvSpPr>
          <p:nvPr>
            <p:ph type="sldNum" idx="17"/>
          </p:nvPr>
        </p:nvSpPr>
        <p:spPr/>
        <p:txBody>
          <a:bodyPr/>
          <a:p>
            <a:fld id="{FD8C9D0E-B67B-44EB-8E90-376C91829ED6}" type="slidenum">
              <a:t>129</a:t>
            </a:fld>
          </a:p>
        </p:txBody>
      </p:sp>
      <p:sp>
        <p:nvSpPr>
          <p:cNvPr id="5" name="PlaceHolder 4"/>
          <p:cNvSpPr>
            <a:spLocks noGrp="1"/>
          </p:cNvSpPr>
          <p:nvPr>
            <p:ph type="dt" idx="18"/>
          </p:nvPr>
        </p:nvSpPr>
        <p:spPr/>
        <p:txBody>
          <a:bodyPr/>
          <a:p>
            <a:fld id="{4D4D33F1-FA2B-4B61-BB73-4EE900CADB56}" type="datetime1">
              <a:rPr lang="en-IN"/>
              <a:t>26/12/2024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62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D0EB0B31-0159-48A7-932A-3436F6C64542}" type="slidenum">
              <a:t>13</a:t>
            </a:fld>
          </a:p>
        </p:txBody>
      </p:sp>
      <p:sp>
        <p:nvSpPr>
          <p:cNvPr id="5" name="PlaceHolder 4"/>
          <p:cNvSpPr>
            <a:spLocks noGrp="1"/>
          </p:cNvSpPr>
          <p:nvPr>
            <p:ph type="dt" idx="3"/>
          </p:nvPr>
        </p:nvSpPr>
        <p:spPr/>
        <p:txBody>
          <a:bodyPr/>
          <a:p>
            <a:fld id="{898707BE-8459-46E2-A9D8-55C647F245EC}" type="datetime1">
              <a:rPr lang="en-IN"/>
              <a:t>26/12/2024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93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739EF89E-6694-4629-A054-40D117358330}" type="slidenum">
              <a:t>130</a:t>
            </a:fld>
          </a:p>
        </p:txBody>
      </p:sp>
      <p:sp>
        <p:nvSpPr>
          <p:cNvPr id="5" name="PlaceHolder 4"/>
          <p:cNvSpPr>
            <a:spLocks noGrp="1"/>
          </p:cNvSpPr>
          <p:nvPr>
            <p:ph type="dt" idx="18"/>
          </p:nvPr>
        </p:nvSpPr>
        <p:spPr/>
        <p:txBody>
          <a:bodyPr/>
          <a:p>
            <a:fld id="{1828C59B-A50D-41A8-88BB-4682270798D2}" type="datetime1">
              <a:rPr lang="en-IN"/>
              <a:t>26/12/2024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938"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939" name="" descr=""/>
          <p:cNvPicPr/>
          <p:nvPr/>
        </p:nvPicPr>
        <p:blipFill>
          <a:blip r:embed="rId1"/>
          <a:stretch/>
        </p:blipFill>
        <p:spPr>
          <a:xfrm>
            <a:off x="1991880" y="1525320"/>
            <a:ext cx="7544520" cy="3691080"/>
          </a:xfrm>
          <a:prstGeom prst="rect">
            <a:avLst/>
          </a:prstGeom>
          <a:ln w="0">
            <a:noFill/>
          </a:ln>
        </p:spPr>
      </p:pic>
      <p:sp>
        <p:nvSpPr>
          <p:cNvPr id="4" name="PlaceHolder 3"/>
          <p:cNvSpPr>
            <a:spLocks noGrp="1"/>
          </p:cNvSpPr>
          <p:nvPr>
            <p:ph type="sldNum" idx="17"/>
          </p:nvPr>
        </p:nvSpPr>
        <p:spPr/>
        <p:txBody>
          <a:bodyPr/>
          <a:p>
            <a:fld id="{DD138A27-A5A0-466A-8CE2-8C40A313257F}" type="slidenum">
              <a:t>131</a:t>
            </a:fld>
          </a:p>
        </p:txBody>
      </p:sp>
      <p:sp>
        <p:nvSpPr>
          <p:cNvPr id="5" name="PlaceHolder 4"/>
          <p:cNvSpPr>
            <a:spLocks noGrp="1"/>
          </p:cNvSpPr>
          <p:nvPr>
            <p:ph type="dt" idx="18"/>
          </p:nvPr>
        </p:nvSpPr>
        <p:spPr/>
        <p:txBody>
          <a:bodyPr/>
          <a:p>
            <a:fld id="{E81F96B8-6989-4624-9FEC-9850109EDECB}" type="datetime1">
              <a:rPr lang="en-IN"/>
              <a:t>26/12/2024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94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CB661D71-B6E4-4878-9D93-22009C27B4D8}" type="slidenum">
              <a:t>132</a:t>
            </a:fld>
          </a:p>
        </p:txBody>
      </p:sp>
      <p:sp>
        <p:nvSpPr>
          <p:cNvPr id="5" name="PlaceHolder 4"/>
          <p:cNvSpPr>
            <a:spLocks noGrp="1"/>
          </p:cNvSpPr>
          <p:nvPr>
            <p:ph type="dt" idx="18"/>
          </p:nvPr>
        </p:nvSpPr>
        <p:spPr/>
        <p:txBody>
          <a:bodyPr/>
          <a:p>
            <a:fld id="{1E5F239A-F50E-4B91-9758-EA50B906D21A}" type="datetime1">
              <a:rPr lang="en-IN"/>
              <a:t>26/12/2024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943" name="PlaceHolder 2"/>
          <p:cNvSpPr>
            <a:spLocks noGrp="1"/>
          </p:cNvSpPr>
          <p:nvPr>
            <p:ph/>
          </p:nvPr>
        </p:nvSpPr>
        <p:spPr>
          <a:xfrm>
            <a:off x="186840" y="655560"/>
            <a:ext cx="9353880" cy="439884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0D4D4C24-FB15-466C-BE9F-848040827087}" type="slidenum">
              <a:t>133</a:t>
            </a:fld>
          </a:p>
        </p:txBody>
      </p:sp>
      <p:sp>
        <p:nvSpPr>
          <p:cNvPr id="5" name="PlaceHolder 4"/>
          <p:cNvSpPr>
            <a:spLocks noGrp="1"/>
          </p:cNvSpPr>
          <p:nvPr>
            <p:ph type="dt" idx="18"/>
          </p:nvPr>
        </p:nvSpPr>
        <p:spPr/>
        <p:txBody>
          <a:bodyPr/>
          <a:p>
            <a:fld id="{4133EA28-19E5-4FC5-9A44-AF2BD4D5D908}" type="datetime1">
              <a:rPr lang="en-IN"/>
              <a:t>26/12/2024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94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6F76DB98-7CE8-4D97-B306-C2C8E77E7CF8}" type="slidenum">
              <a:t>134</a:t>
            </a:fld>
          </a:p>
        </p:txBody>
      </p:sp>
      <p:sp>
        <p:nvSpPr>
          <p:cNvPr id="5" name="PlaceHolder 4"/>
          <p:cNvSpPr>
            <a:spLocks noGrp="1"/>
          </p:cNvSpPr>
          <p:nvPr>
            <p:ph type="dt" idx="18"/>
          </p:nvPr>
        </p:nvSpPr>
        <p:spPr/>
        <p:txBody>
          <a:bodyPr/>
          <a:p>
            <a:fld id="{C3751375-035B-44A7-A432-A318F58E14CE}" type="datetime1">
              <a:rPr lang="en-IN"/>
              <a:t>26/12/2024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4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948" name="" descr=""/>
          <p:cNvPicPr/>
          <p:nvPr/>
        </p:nvPicPr>
        <p:blipFill>
          <a:blip r:embed="rId1"/>
          <a:stretch/>
        </p:blipFill>
        <p:spPr>
          <a:xfrm>
            <a:off x="3123720" y="252000"/>
            <a:ext cx="6781680" cy="5306760"/>
          </a:xfrm>
          <a:prstGeom prst="rect">
            <a:avLst/>
          </a:prstGeom>
          <a:ln w="0">
            <a:noFill/>
          </a:ln>
        </p:spPr>
      </p:pic>
      <p:sp>
        <p:nvSpPr>
          <p:cNvPr id="4" name="PlaceHolder 3"/>
          <p:cNvSpPr>
            <a:spLocks noGrp="1"/>
          </p:cNvSpPr>
          <p:nvPr>
            <p:ph type="sldNum" idx="17"/>
          </p:nvPr>
        </p:nvSpPr>
        <p:spPr/>
        <p:txBody>
          <a:bodyPr/>
          <a:p>
            <a:fld id="{1ACA40BD-B44A-462E-8FAC-191BD663A303}" type="slidenum">
              <a:t>135</a:t>
            </a:fld>
          </a:p>
        </p:txBody>
      </p:sp>
      <p:sp>
        <p:nvSpPr>
          <p:cNvPr id="5" name="PlaceHolder 4"/>
          <p:cNvSpPr>
            <a:spLocks noGrp="1"/>
          </p:cNvSpPr>
          <p:nvPr>
            <p:ph type="dt" idx="18"/>
          </p:nvPr>
        </p:nvSpPr>
        <p:spPr/>
        <p:txBody>
          <a:bodyPr/>
          <a:p>
            <a:fld id="{F5118A75-1FED-455A-B3A1-91BF8C8C63B5}" type="datetime1">
              <a:rPr lang="en-IN"/>
              <a:t>26/12/2024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95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FBC11A11-E857-4F83-9E72-AA0AD6C8A736}" type="slidenum">
              <a:t>136</a:t>
            </a:fld>
          </a:p>
        </p:txBody>
      </p:sp>
      <p:sp>
        <p:nvSpPr>
          <p:cNvPr id="5" name="PlaceHolder 4"/>
          <p:cNvSpPr>
            <a:spLocks noGrp="1"/>
          </p:cNvSpPr>
          <p:nvPr>
            <p:ph type="dt" idx="18"/>
          </p:nvPr>
        </p:nvSpPr>
        <p:spPr/>
        <p:txBody>
          <a:bodyPr/>
          <a:p>
            <a:fld id="{6CC8125C-F02F-4B1D-97D1-9F4099EF236B}" type="datetime1">
              <a:rPr lang="en-IN"/>
              <a:t>26/12/2024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95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5FF6AD0D-1121-4EB0-87C5-D0377960D5EB}" type="slidenum">
              <a:t>137</a:t>
            </a:fld>
          </a:p>
        </p:txBody>
      </p:sp>
      <p:sp>
        <p:nvSpPr>
          <p:cNvPr id="5" name="PlaceHolder 4"/>
          <p:cNvSpPr>
            <a:spLocks noGrp="1"/>
          </p:cNvSpPr>
          <p:nvPr>
            <p:ph type="dt" idx="18"/>
          </p:nvPr>
        </p:nvSpPr>
        <p:spPr/>
        <p:txBody>
          <a:bodyPr/>
          <a:p>
            <a:fld id="{C823065B-A8E5-4B09-9797-D5ADDFA15052}" type="datetime1">
              <a:rPr lang="en-IN"/>
              <a:t>26/12/2024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55" name="" descr=""/>
          <p:cNvPicPr/>
          <p:nvPr/>
        </p:nvPicPr>
        <p:blipFill>
          <a:blip r:embed="rId1"/>
          <a:stretch/>
        </p:blipFill>
        <p:spPr>
          <a:xfrm>
            <a:off x="0" y="32040"/>
            <a:ext cx="6423120" cy="3924360"/>
          </a:xfrm>
          <a:prstGeom prst="rect">
            <a:avLst/>
          </a:prstGeom>
          <a:ln w="0">
            <a:noFill/>
          </a:ln>
        </p:spPr>
      </p:pic>
      <p:pic>
        <p:nvPicPr>
          <p:cNvPr id="956" name="" descr=""/>
          <p:cNvPicPr/>
          <p:nvPr/>
        </p:nvPicPr>
        <p:blipFill>
          <a:blip r:embed="rId2"/>
          <a:stretch/>
        </p:blipFill>
        <p:spPr>
          <a:xfrm>
            <a:off x="5400000" y="2602080"/>
            <a:ext cx="5049000" cy="2794320"/>
          </a:xfrm>
          <a:prstGeom prst="rect">
            <a:avLst/>
          </a:prstGeom>
          <a:ln w="0">
            <a:noFill/>
          </a:ln>
        </p:spPr>
      </p:pic>
      <p:sp>
        <p:nvSpPr>
          <p:cNvPr id="4" name="PlaceHolder 3"/>
          <p:cNvSpPr>
            <a:spLocks noGrp="1"/>
          </p:cNvSpPr>
          <p:nvPr>
            <p:ph type="sldNum" idx="17"/>
          </p:nvPr>
        </p:nvSpPr>
        <p:spPr/>
        <p:txBody>
          <a:bodyPr/>
          <a:p>
            <a:fld id="{728B3C5E-8A97-428B-B96C-0D5A0BDA376B}" type="slidenum">
              <a:t>138</a:t>
            </a:fld>
          </a:p>
        </p:txBody>
      </p:sp>
      <p:sp>
        <p:nvSpPr>
          <p:cNvPr id="5" name="PlaceHolder 4"/>
          <p:cNvSpPr>
            <a:spLocks noGrp="1"/>
          </p:cNvSpPr>
          <p:nvPr>
            <p:ph type="dt" idx="18"/>
          </p:nvPr>
        </p:nvSpPr>
        <p:spPr/>
        <p:txBody>
          <a:bodyPr/>
          <a:p>
            <a:fld id="{75546B9F-635A-4F80-B907-CD82095D2859}" type="datetime1">
              <a:rPr lang="en-IN"/>
              <a:t>26/12/2024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958"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AA5AF17F-B511-43A9-BA16-1E0685D2EE92}" type="slidenum">
              <a:t>139</a:t>
            </a:fld>
          </a:p>
        </p:txBody>
      </p:sp>
      <p:sp>
        <p:nvSpPr>
          <p:cNvPr id="5" name="PlaceHolder 4"/>
          <p:cNvSpPr>
            <a:spLocks noGrp="1"/>
          </p:cNvSpPr>
          <p:nvPr>
            <p:ph type="dt" idx="18"/>
          </p:nvPr>
        </p:nvSpPr>
        <p:spPr/>
        <p:txBody>
          <a:bodyPr/>
          <a:p>
            <a:fld id="{26681049-A5C7-4D4D-AD7E-339A66122F4B}" type="datetime1">
              <a:rPr lang="en-IN"/>
              <a:t>26/12/2024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62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630" name="" descr=""/>
          <p:cNvPicPr/>
          <p:nvPr/>
        </p:nvPicPr>
        <p:blipFill>
          <a:blip r:embed="rId1"/>
          <a:stretch/>
        </p:blipFill>
        <p:spPr>
          <a:xfrm>
            <a:off x="720000" y="1620000"/>
            <a:ext cx="7705440" cy="3346560"/>
          </a:xfrm>
          <a:prstGeom prst="rect">
            <a:avLst/>
          </a:prstGeom>
          <a:ln w="18000">
            <a:noFill/>
          </a:ln>
        </p:spPr>
      </p:pic>
      <p:sp>
        <p:nvSpPr>
          <p:cNvPr id="4" name="PlaceHolder 3"/>
          <p:cNvSpPr>
            <a:spLocks noGrp="1"/>
          </p:cNvSpPr>
          <p:nvPr>
            <p:ph type="sldNum" idx="2"/>
          </p:nvPr>
        </p:nvSpPr>
        <p:spPr/>
        <p:txBody>
          <a:bodyPr/>
          <a:p>
            <a:fld id="{86B431B2-57F2-45C8-850C-5D73414E0BA6}" type="slidenum">
              <a:t>14</a:t>
            </a:fld>
          </a:p>
        </p:txBody>
      </p:sp>
      <p:sp>
        <p:nvSpPr>
          <p:cNvPr id="5" name="PlaceHolder 4"/>
          <p:cNvSpPr>
            <a:spLocks noGrp="1"/>
          </p:cNvSpPr>
          <p:nvPr>
            <p:ph type="dt" idx="3"/>
          </p:nvPr>
        </p:nvSpPr>
        <p:spPr/>
        <p:txBody>
          <a:bodyPr/>
          <a:p>
            <a:fld id="{437CDB20-9BA2-4EF0-BC5E-7EADF9480CA4}" type="datetime1">
              <a:rPr lang="en-IN"/>
              <a:t>26/12/2024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96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61" name="" descr=""/>
          <p:cNvPicPr/>
          <p:nvPr/>
        </p:nvPicPr>
        <p:blipFill>
          <a:blip r:embed="rId1"/>
          <a:stretch/>
        </p:blipFill>
        <p:spPr>
          <a:xfrm>
            <a:off x="0" y="0"/>
            <a:ext cx="5526720" cy="3350520"/>
          </a:xfrm>
          <a:prstGeom prst="rect">
            <a:avLst/>
          </a:prstGeom>
          <a:ln w="0">
            <a:noFill/>
          </a:ln>
        </p:spPr>
      </p:pic>
      <p:pic>
        <p:nvPicPr>
          <p:cNvPr id="962" name="" descr=""/>
          <p:cNvPicPr/>
          <p:nvPr/>
        </p:nvPicPr>
        <p:blipFill>
          <a:blip r:embed="rId2"/>
          <a:stretch/>
        </p:blipFill>
        <p:spPr>
          <a:xfrm>
            <a:off x="4860000" y="1367640"/>
            <a:ext cx="5231520" cy="4227480"/>
          </a:xfrm>
          <a:prstGeom prst="rect">
            <a:avLst/>
          </a:prstGeom>
          <a:ln w="0">
            <a:noFill/>
          </a:ln>
        </p:spPr>
      </p:pic>
      <p:sp>
        <p:nvSpPr>
          <p:cNvPr id="4" name="PlaceHolder 3"/>
          <p:cNvSpPr>
            <a:spLocks noGrp="1"/>
          </p:cNvSpPr>
          <p:nvPr>
            <p:ph type="sldNum" idx="17"/>
          </p:nvPr>
        </p:nvSpPr>
        <p:spPr/>
        <p:txBody>
          <a:bodyPr/>
          <a:p>
            <a:fld id="{39565B9A-C5F3-40F9-A4B5-0D0A8EA154CA}" type="slidenum">
              <a:t>140</a:t>
            </a:fld>
          </a:p>
        </p:txBody>
      </p:sp>
      <p:sp>
        <p:nvSpPr>
          <p:cNvPr id="5" name="PlaceHolder 4"/>
          <p:cNvSpPr>
            <a:spLocks noGrp="1"/>
          </p:cNvSpPr>
          <p:nvPr>
            <p:ph type="dt" idx="18"/>
          </p:nvPr>
        </p:nvSpPr>
        <p:spPr/>
        <p:txBody>
          <a:bodyPr/>
          <a:p>
            <a:fld id="{5F21A84E-2B2F-483A-9901-E57866E4EBDA}" type="datetime1">
              <a:rPr lang="en-IN"/>
              <a:t>26/12/2024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96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965" name="" descr=""/>
          <p:cNvPicPr/>
          <p:nvPr/>
        </p:nvPicPr>
        <p:blipFill>
          <a:blip r:embed="rId1"/>
          <a:stretch/>
        </p:blipFill>
        <p:spPr>
          <a:xfrm>
            <a:off x="900000" y="1615320"/>
            <a:ext cx="2457360" cy="2701080"/>
          </a:xfrm>
          <a:prstGeom prst="rect">
            <a:avLst/>
          </a:prstGeom>
          <a:ln w="0">
            <a:noFill/>
          </a:ln>
        </p:spPr>
      </p:pic>
      <p:sp>
        <p:nvSpPr>
          <p:cNvPr id="4" name="PlaceHolder 3"/>
          <p:cNvSpPr>
            <a:spLocks noGrp="1"/>
          </p:cNvSpPr>
          <p:nvPr>
            <p:ph type="sldNum" idx="17"/>
          </p:nvPr>
        </p:nvSpPr>
        <p:spPr/>
        <p:txBody>
          <a:bodyPr/>
          <a:p>
            <a:fld id="{F0E228BE-DC9D-40D9-9A3A-67D0A19EEA46}" type="slidenum">
              <a:t>141</a:t>
            </a:fld>
          </a:p>
        </p:txBody>
      </p:sp>
      <p:sp>
        <p:nvSpPr>
          <p:cNvPr id="5" name="PlaceHolder 4"/>
          <p:cNvSpPr>
            <a:spLocks noGrp="1"/>
          </p:cNvSpPr>
          <p:nvPr>
            <p:ph type="dt" idx="18"/>
          </p:nvPr>
        </p:nvSpPr>
        <p:spPr/>
        <p:txBody>
          <a:bodyPr/>
          <a:p>
            <a:fld id="{FCCBFED2-B5EE-4898-9900-329AED5D0EE6}" type="datetime1">
              <a:rPr lang="en-IN"/>
              <a:t>26/12/2024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6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968" name="" descr=""/>
          <p:cNvPicPr/>
          <p:nvPr/>
        </p:nvPicPr>
        <p:blipFill>
          <a:blip r:embed="rId1"/>
          <a:stretch/>
        </p:blipFill>
        <p:spPr>
          <a:xfrm>
            <a:off x="3600000" y="0"/>
            <a:ext cx="6172200" cy="5666760"/>
          </a:xfrm>
          <a:prstGeom prst="rect">
            <a:avLst/>
          </a:prstGeom>
          <a:ln w="0">
            <a:noFill/>
          </a:ln>
        </p:spPr>
      </p:pic>
      <p:sp>
        <p:nvSpPr>
          <p:cNvPr id="4" name="PlaceHolder 3"/>
          <p:cNvSpPr>
            <a:spLocks noGrp="1"/>
          </p:cNvSpPr>
          <p:nvPr>
            <p:ph type="sldNum" idx="17"/>
          </p:nvPr>
        </p:nvSpPr>
        <p:spPr/>
        <p:txBody>
          <a:bodyPr/>
          <a:p>
            <a:fld id="{2F5B5B2E-1561-4176-BE7E-9BB70D99018E}" type="slidenum">
              <a:t>142</a:t>
            </a:fld>
          </a:p>
        </p:txBody>
      </p:sp>
      <p:sp>
        <p:nvSpPr>
          <p:cNvPr id="5" name="PlaceHolder 4"/>
          <p:cNvSpPr>
            <a:spLocks noGrp="1"/>
          </p:cNvSpPr>
          <p:nvPr>
            <p:ph type="dt" idx="18"/>
          </p:nvPr>
        </p:nvSpPr>
        <p:spPr/>
        <p:txBody>
          <a:bodyPr/>
          <a:p>
            <a:fld id="{8C19C171-2547-4A26-BE54-DB4CBA35CE7A}" type="datetime1">
              <a:rPr lang="en-IN"/>
              <a:t>26/12/2024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97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660510C9-B69E-4D05-B2BC-196D4EF972D3}" type="slidenum">
              <a:t>143</a:t>
            </a:fld>
          </a:p>
        </p:txBody>
      </p:sp>
      <p:sp>
        <p:nvSpPr>
          <p:cNvPr id="5" name="PlaceHolder 4"/>
          <p:cNvSpPr>
            <a:spLocks noGrp="1"/>
          </p:cNvSpPr>
          <p:nvPr>
            <p:ph type="dt" idx="18"/>
          </p:nvPr>
        </p:nvSpPr>
        <p:spPr/>
        <p:txBody>
          <a:bodyPr/>
          <a:p>
            <a:fld id="{77868056-DB6B-4CED-91E3-5167FB721A55}" type="datetime1">
              <a:rPr lang="en-IN"/>
              <a:t>26/12/2024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973" name="" descr=""/>
          <p:cNvPicPr/>
          <p:nvPr/>
        </p:nvPicPr>
        <p:blipFill>
          <a:blip r:embed="rId1"/>
          <a:stretch/>
        </p:blipFill>
        <p:spPr>
          <a:xfrm>
            <a:off x="0" y="1741680"/>
            <a:ext cx="10076760" cy="3294720"/>
          </a:xfrm>
          <a:prstGeom prst="rect">
            <a:avLst/>
          </a:prstGeom>
          <a:ln w="0">
            <a:noFill/>
          </a:ln>
        </p:spPr>
      </p:pic>
      <p:sp>
        <p:nvSpPr>
          <p:cNvPr id="4" name="PlaceHolder 3"/>
          <p:cNvSpPr>
            <a:spLocks noGrp="1"/>
          </p:cNvSpPr>
          <p:nvPr>
            <p:ph type="sldNum" idx="17"/>
          </p:nvPr>
        </p:nvSpPr>
        <p:spPr/>
        <p:txBody>
          <a:bodyPr/>
          <a:p>
            <a:fld id="{4B4717ED-120D-4A65-90EC-5C8CCE3C199C}" type="slidenum">
              <a:t>144</a:t>
            </a:fld>
          </a:p>
        </p:txBody>
      </p:sp>
      <p:sp>
        <p:nvSpPr>
          <p:cNvPr id="5" name="PlaceHolder 4"/>
          <p:cNvSpPr>
            <a:spLocks noGrp="1"/>
          </p:cNvSpPr>
          <p:nvPr>
            <p:ph type="dt" idx="18"/>
          </p:nvPr>
        </p:nvSpPr>
        <p:spPr/>
        <p:txBody>
          <a:bodyPr/>
          <a:p>
            <a:fld id="{0E4F7A22-616F-4FC4-A355-14DD5502E5E2}" type="datetime1">
              <a:rPr lang="en-IN"/>
              <a:t>26/12/2024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97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976" name="" descr=""/>
          <p:cNvPicPr/>
          <p:nvPr/>
        </p:nvPicPr>
        <p:blipFill>
          <a:blip r:embed="rId1"/>
          <a:stretch/>
        </p:blipFill>
        <p:spPr>
          <a:xfrm>
            <a:off x="500400" y="2520000"/>
            <a:ext cx="4896360" cy="621000"/>
          </a:xfrm>
          <a:prstGeom prst="rect">
            <a:avLst/>
          </a:prstGeom>
          <a:ln w="0">
            <a:noFill/>
          </a:ln>
        </p:spPr>
      </p:pic>
      <p:sp>
        <p:nvSpPr>
          <p:cNvPr id="4" name="PlaceHolder 3"/>
          <p:cNvSpPr>
            <a:spLocks noGrp="1"/>
          </p:cNvSpPr>
          <p:nvPr>
            <p:ph type="sldNum" idx="20"/>
          </p:nvPr>
        </p:nvSpPr>
        <p:spPr/>
        <p:txBody>
          <a:bodyPr/>
          <a:p>
            <a:fld id="{8336038B-2BC0-49A6-BF47-A159D71DEB71}" type="slidenum">
              <a:t>145</a:t>
            </a:fld>
          </a:p>
        </p:txBody>
      </p:sp>
      <p:sp>
        <p:nvSpPr>
          <p:cNvPr id="5" name="PlaceHolder 4"/>
          <p:cNvSpPr>
            <a:spLocks noGrp="1"/>
          </p:cNvSpPr>
          <p:nvPr>
            <p:ph type="dt" idx="21"/>
          </p:nvPr>
        </p:nvSpPr>
        <p:spPr/>
        <p:txBody>
          <a:bodyPr/>
          <a:p>
            <a:fld id="{1D2C752B-09D0-4EA6-BA75-3F222542A10D}" type="datetime1">
              <a:rPr lang="en-IN"/>
              <a:t>26/12/2024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978"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979" name="" descr=""/>
          <p:cNvPicPr/>
          <p:nvPr/>
        </p:nvPicPr>
        <p:blipFill>
          <a:blip r:embed="rId1"/>
          <a:stretch/>
        </p:blipFill>
        <p:spPr>
          <a:xfrm>
            <a:off x="4320000" y="1887480"/>
            <a:ext cx="5612760" cy="3509280"/>
          </a:xfrm>
          <a:prstGeom prst="rect">
            <a:avLst/>
          </a:prstGeom>
          <a:ln w="0">
            <a:noFill/>
          </a:ln>
        </p:spPr>
      </p:pic>
      <p:sp>
        <p:nvSpPr>
          <p:cNvPr id="4" name="PlaceHolder 3"/>
          <p:cNvSpPr>
            <a:spLocks noGrp="1"/>
          </p:cNvSpPr>
          <p:nvPr>
            <p:ph type="sldNum" idx="20"/>
          </p:nvPr>
        </p:nvSpPr>
        <p:spPr/>
        <p:txBody>
          <a:bodyPr/>
          <a:p>
            <a:fld id="{65D1DBEE-A822-4BB7-BA47-6F9C41CEA376}" type="slidenum">
              <a:t>146</a:t>
            </a:fld>
          </a:p>
        </p:txBody>
      </p:sp>
      <p:sp>
        <p:nvSpPr>
          <p:cNvPr id="5" name="PlaceHolder 4"/>
          <p:cNvSpPr>
            <a:spLocks noGrp="1"/>
          </p:cNvSpPr>
          <p:nvPr>
            <p:ph type="dt" idx="21"/>
          </p:nvPr>
        </p:nvSpPr>
        <p:spPr/>
        <p:txBody>
          <a:bodyPr/>
          <a:p>
            <a:fld id="{8B106409-3458-44B9-B126-1813DC8AF1CE}" type="datetime1">
              <a:rPr lang="en-IN"/>
              <a:t>26/12/2024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98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15B69374-1729-4FC0-BDA2-90F638080444}" type="slidenum">
              <a:t>147</a:t>
            </a:fld>
          </a:p>
        </p:txBody>
      </p:sp>
      <p:sp>
        <p:nvSpPr>
          <p:cNvPr id="5" name="PlaceHolder 4"/>
          <p:cNvSpPr>
            <a:spLocks noGrp="1"/>
          </p:cNvSpPr>
          <p:nvPr>
            <p:ph type="dt" idx="21"/>
          </p:nvPr>
        </p:nvSpPr>
        <p:spPr/>
        <p:txBody>
          <a:bodyPr/>
          <a:p>
            <a:fld id="{81A7AFCA-6810-4CCA-BD60-65A957276903}" type="datetime1">
              <a:rPr lang="en-IN"/>
              <a:t>26/12/2024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98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984" name="" descr=""/>
          <p:cNvPicPr/>
          <p:nvPr/>
        </p:nvPicPr>
        <p:blipFill>
          <a:blip r:embed="rId1"/>
          <a:stretch/>
        </p:blipFill>
        <p:spPr>
          <a:xfrm>
            <a:off x="186840" y="817920"/>
            <a:ext cx="6638400" cy="4218840"/>
          </a:xfrm>
          <a:prstGeom prst="rect">
            <a:avLst/>
          </a:prstGeom>
          <a:ln w="0">
            <a:noFill/>
          </a:ln>
        </p:spPr>
      </p:pic>
      <p:sp>
        <p:nvSpPr>
          <p:cNvPr id="4" name="PlaceHolder 3"/>
          <p:cNvSpPr>
            <a:spLocks noGrp="1"/>
          </p:cNvSpPr>
          <p:nvPr>
            <p:ph type="sldNum" idx="20"/>
          </p:nvPr>
        </p:nvSpPr>
        <p:spPr/>
        <p:txBody>
          <a:bodyPr/>
          <a:p>
            <a:fld id="{94572C98-26D9-4777-9DC4-B3E1F4906939}" type="slidenum">
              <a:t>148</a:t>
            </a:fld>
          </a:p>
        </p:txBody>
      </p:sp>
      <p:sp>
        <p:nvSpPr>
          <p:cNvPr id="5" name="PlaceHolder 4"/>
          <p:cNvSpPr>
            <a:spLocks noGrp="1"/>
          </p:cNvSpPr>
          <p:nvPr>
            <p:ph type="dt" idx="21"/>
          </p:nvPr>
        </p:nvSpPr>
        <p:spPr/>
        <p:txBody>
          <a:bodyPr/>
          <a:p>
            <a:fld id="{36252AA3-B0C2-40DE-9785-E477CEFD281E}" type="datetime1">
              <a:rPr lang="en-IN"/>
              <a:t>26/12/2024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986" name="PlaceHolder 2"/>
          <p:cNvSpPr>
            <a:spLocks noGrp="1"/>
          </p:cNvSpPr>
          <p:nvPr>
            <p:ph/>
          </p:nvPr>
        </p:nvSpPr>
        <p:spPr>
          <a:xfrm>
            <a:off x="18000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987" name="" descr=""/>
          <p:cNvPicPr/>
          <p:nvPr/>
        </p:nvPicPr>
        <p:blipFill>
          <a:blip r:embed="rId1"/>
          <a:stretch/>
        </p:blipFill>
        <p:spPr>
          <a:xfrm>
            <a:off x="180000" y="3927960"/>
            <a:ext cx="8165520" cy="1108800"/>
          </a:xfrm>
          <a:prstGeom prst="rect">
            <a:avLst/>
          </a:prstGeom>
          <a:ln w="0">
            <a:noFill/>
          </a:ln>
        </p:spPr>
      </p:pic>
      <p:pic>
        <p:nvPicPr>
          <p:cNvPr id="988" name="" descr=""/>
          <p:cNvPicPr/>
          <p:nvPr/>
        </p:nvPicPr>
        <p:blipFill>
          <a:blip r:embed="rId2"/>
          <a:stretch/>
        </p:blipFill>
        <p:spPr>
          <a:xfrm>
            <a:off x="158400" y="2629800"/>
            <a:ext cx="6138360" cy="1146960"/>
          </a:xfrm>
          <a:prstGeom prst="rect">
            <a:avLst/>
          </a:prstGeom>
          <a:ln w="0">
            <a:noFill/>
          </a:ln>
        </p:spPr>
      </p:pic>
      <p:sp>
        <p:nvSpPr>
          <p:cNvPr id="4" name="PlaceHolder 3"/>
          <p:cNvSpPr>
            <a:spLocks noGrp="1"/>
          </p:cNvSpPr>
          <p:nvPr>
            <p:ph type="sldNum" idx="20"/>
          </p:nvPr>
        </p:nvSpPr>
        <p:spPr/>
        <p:txBody>
          <a:bodyPr/>
          <a:p>
            <a:fld id="{DF8693A8-DD57-4E09-8E59-2A90293DACBD}" type="slidenum">
              <a:t>149</a:t>
            </a:fld>
          </a:p>
        </p:txBody>
      </p:sp>
      <p:sp>
        <p:nvSpPr>
          <p:cNvPr id="5" name="PlaceHolder 4"/>
          <p:cNvSpPr>
            <a:spLocks noGrp="1"/>
          </p:cNvSpPr>
          <p:nvPr>
            <p:ph type="dt" idx="21"/>
          </p:nvPr>
        </p:nvSpPr>
        <p:spPr/>
        <p:txBody>
          <a:bodyPr/>
          <a:p>
            <a:fld id="{C8FF82B5-F24B-4FAB-9714-77CE8658F842}" type="datetime1">
              <a:rPr lang="en-IN"/>
              <a:t>26/12/2024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3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33" name="" descr=""/>
          <p:cNvPicPr/>
          <p:nvPr/>
        </p:nvPicPr>
        <p:blipFill>
          <a:blip r:embed="rId1"/>
          <a:stretch/>
        </p:blipFill>
        <p:spPr>
          <a:xfrm>
            <a:off x="1270800" y="1310040"/>
            <a:ext cx="7560720" cy="3064320"/>
          </a:xfrm>
          <a:prstGeom prst="rect">
            <a:avLst/>
          </a:prstGeom>
          <a:ln w="18000">
            <a:noFill/>
          </a:ln>
        </p:spPr>
      </p:pic>
      <p:sp>
        <p:nvSpPr>
          <p:cNvPr id="4" name="PlaceHolder 3"/>
          <p:cNvSpPr>
            <a:spLocks noGrp="1"/>
          </p:cNvSpPr>
          <p:nvPr>
            <p:ph type="sldNum" idx="2"/>
          </p:nvPr>
        </p:nvSpPr>
        <p:spPr/>
        <p:txBody>
          <a:bodyPr/>
          <a:p>
            <a:fld id="{F7B74B90-E8C5-44D5-9225-BD6E9BD0672B}" type="slidenum">
              <a:t>15</a:t>
            </a:fld>
          </a:p>
        </p:txBody>
      </p:sp>
      <p:sp>
        <p:nvSpPr>
          <p:cNvPr id="5" name="PlaceHolder 4"/>
          <p:cNvSpPr>
            <a:spLocks noGrp="1"/>
          </p:cNvSpPr>
          <p:nvPr>
            <p:ph type="dt" idx="3"/>
          </p:nvPr>
        </p:nvSpPr>
        <p:spPr/>
        <p:txBody>
          <a:bodyPr/>
          <a:p>
            <a:fld id="{AFEA993A-6096-489E-9F3A-7602A731B2A0}" type="datetime1">
              <a:rPr lang="en-IN"/>
              <a:t>26/12/2024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990" name="PlaceHolder 2"/>
          <p:cNvSpPr>
            <a:spLocks noGrp="1"/>
          </p:cNvSpPr>
          <p:nvPr>
            <p:ph/>
          </p:nvPr>
        </p:nvSpPr>
        <p:spPr>
          <a:xfrm>
            <a:off x="18000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991" name="" descr=""/>
          <p:cNvPicPr/>
          <p:nvPr/>
        </p:nvPicPr>
        <p:blipFill>
          <a:blip r:embed="rId1"/>
          <a:stretch/>
        </p:blipFill>
        <p:spPr>
          <a:xfrm>
            <a:off x="237240" y="900000"/>
            <a:ext cx="7319520" cy="651600"/>
          </a:xfrm>
          <a:prstGeom prst="rect">
            <a:avLst/>
          </a:prstGeom>
          <a:ln w="0">
            <a:noFill/>
          </a:ln>
        </p:spPr>
      </p:pic>
      <p:pic>
        <p:nvPicPr>
          <p:cNvPr id="992" name="" descr=""/>
          <p:cNvPicPr/>
          <p:nvPr/>
        </p:nvPicPr>
        <p:blipFill>
          <a:blip r:embed="rId2"/>
          <a:stretch/>
        </p:blipFill>
        <p:spPr>
          <a:xfrm>
            <a:off x="217080" y="1692720"/>
            <a:ext cx="7159680" cy="644040"/>
          </a:xfrm>
          <a:prstGeom prst="rect">
            <a:avLst/>
          </a:prstGeom>
          <a:ln w="0">
            <a:noFill/>
          </a:ln>
        </p:spPr>
      </p:pic>
      <p:pic>
        <p:nvPicPr>
          <p:cNvPr id="993" name="" descr=""/>
          <p:cNvPicPr/>
          <p:nvPr/>
        </p:nvPicPr>
        <p:blipFill>
          <a:blip r:embed="rId3"/>
          <a:stretch/>
        </p:blipFill>
        <p:spPr>
          <a:xfrm>
            <a:off x="233280" y="2495520"/>
            <a:ext cx="6603480" cy="1101240"/>
          </a:xfrm>
          <a:prstGeom prst="rect">
            <a:avLst/>
          </a:prstGeom>
          <a:ln w="0">
            <a:noFill/>
          </a:ln>
        </p:spPr>
      </p:pic>
      <p:sp>
        <p:nvSpPr>
          <p:cNvPr id="4" name="PlaceHolder 3"/>
          <p:cNvSpPr>
            <a:spLocks noGrp="1"/>
          </p:cNvSpPr>
          <p:nvPr>
            <p:ph type="sldNum" idx="20"/>
          </p:nvPr>
        </p:nvSpPr>
        <p:spPr/>
        <p:txBody>
          <a:bodyPr/>
          <a:p>
            <a:fld id="{7DE81A92-7803-4DE3-91E7-410400409201}" type="slidenum">
              <a:t>150</a:t>
            </a:fld>
          </a:p>
        </p:txBody>
      </p:sp>
      <p:sp>
        <p:nvSpPr>
          <p:cNvPr id="5" name="PlaceHolder 4"/>
          <p:cNvSpPr>
            <a:spLocks noGrp="1"/>
          </p:cNvSpPr>
          <p:nvPr>
            <p:ph type="dt" idx="21"/>
          </p:nvPr>
        </p:nvSpPr>
        <p:spPr/>
        <p:txBody>
          <a:bodyPr/>
          <a:p>
            <a:fld id="{516F7D4F-2987-4CCF-845E-127DCFF5CA3B}" type="datetime1">
              <a:rPr lang="en-IN"/>
              <a:t>26/12/2024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99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9A02EAD9-6352-4A7C-ABB2-522D4D827944}" type="slidenum">
              <a:t>151</a:t>
            </a:fld>
          </a:p>
        </p:txBody>
      </p:sp>
      <p:sp>
        <p:nvSpPr>
          <p:cNvPr id="5" name="PlaceHolder 4"/>
          <p:cNvSpPr>
            <a:spLocks noGrp="1"/>
          </p:cNvSpPr>
          <p:nvPr>
            <p:ph type="dt" idx="21"/>
          </p:nvPr>
        </p:nvSpPr>
        <p:spPr/>
        <p:txBody>
          <a:bodyPr/>
          <a:p>
            <a:fld id="{B7DE5AA2-7046-4B28-8692-3F3D2F3C9CB4}" type="datetime1">
              <a:rPr lang="en-IN"/>
              <a:t>26/12/2024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99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998" name="" descr=""/>
          <p:cNvPicPr/>
          <p:nvPr/>
        </p:nvPicPr>
        <p:blipFill>
          <a:blip r:embed="rId1"/>
          <a:stretch/>
        </p:blipFill>
        <p:spPr>
          <a:xfrm>
            <a:off x="2340000" y="0"/>
            <a:ext cx="5652720" cy="5145480"/>
          </a:xfrm>
          <a:prstGeom prst="rect">
            <a:avLst/>
          </a:prstGeom>
          <a:ln w="0">
            <a:noFill/>
          </a:ln>
        </p:spPr>
      </p:pic>
      <p:sp>
        <p:nvSpPr>
          <p:cNvPr id="4" name="PlaceHolder 3"/>
          <p:cNvSpPr>
            <a:spLocks noGrp="1"/>
          </p:cNvSpPr>
          <p:nvPr>
            <p:ph type="sldNum" idx="20"/>
          </p:nvPr>
        </p:nvSpPr>
        <p:spPr/>
        <p:txBody>
          <a:bodyPr/>
          <a:p>
            <a:fld id="{0C39C305-048E-475B-B350-6A5C1A8E5B94}" type="slidenum">
              <a:t>152</a:t>
            </a:fld>
          </a:p>
        </p:txBody>
      </p:sp>
      <p:sp>
        <p:nvSpPr>
          <p:cNvPr id="5" name="PlaceHolder 4"/>
          <p:cNvSpPr>
            <a:spLocks noGrp="1"/>
          </p:cNvSpPr>
          <p:nvPr>
            <p:ph type="dt" idx="21"/>
          </p:nvPr>
        </p:nvSpPr>
        <p:spPr/>
        <p:txBody>
          <a:bodyPr/>
          <a:p>
            <a:fld id="{76CE4D24-43A9-4AB4-9443-EF035FC16621}" type="datetime1">
              <a:rPr lang="en-IN"/>
              <a:t>26/12/2024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0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81E585A6-1305-4304-86F1-5BF58639838E}" type="slidenum">
              <a:t>153</a:t>
            </a:fld>
          </a:p>
        </p:txBody>
      </p:sp>
      <p:sp>
        <p:nvSpPr>
          <p:cNvPr id="5" name="PlaceHolder 4"/>
          <p:cNvSpPr>
            <a:spLocks noGrp="1"/>
          </p:cNvSpPr>
          <p:nvPr>
            <p:ph type="dt" idx="21"/>
          </p:nvPr>
        </p:nvSpPr>
        <p:spPr/>
        <p:txBody>
          <a:bodyPr/>
          <a:p>
            <a:fld id="{1A2DF5F8-B5E1-4D1B-858C-DB3680424216}" type="datetime1">
              <a:rPr lang="en-IN"/>
              <a:t>26/12/2024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100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EA04DB8B-89F6-4326-A67A-42AEE932E19D}" type="slidenum">
              <a:t>154</a:t>
            </a:fld>
          </a:p>
        </p:txBody>
      </p:sp>
      <p:sp>
        <p:nvSpPr>
          <p:cNvPr id="5" name="PlaceHolder 4"/>
          <p:cNvSpPr>
            <a:spLocks noGrp="1"/>
          </p:cNvSpPr>
          <p:nvPr>
            <p:ph type="dt" idx="21"/>
          </p:nvPr>
        </p:nvSpPr>
        <p:spPr/>
        <p:txBody>
          <a:bodyPr/>
          <a:p>
            <a:fld id="{12B604A1-C7D1-4A06-8497-0C3830AE6E9D}" type="datetime1">
              <a:rPr lang="en-IN"/>
              <a:t>26/12/2024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0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AAB17D9D-C4B7-45F9-ADC2-17B63F5AC004}" type="slidenum">
              <a:t>155</a:t>
            </a:fld>
          </a:p>
        </p:txBody>
      </p:sp>
      <p:sp>
        <p:nvSpPr>
          <p:cNvPr id="5" name="PlaceHolder 4"/>
          <p:cNvSpPr>
            <a:spLocks noGrp="1"/>
          </p:cNvSpPr>
          <p:nvPr>
            <p:ph type="dt" idx="21"/>
          </p:nvPr>
        </p:nvSpPr>
        <p:spPr/>
        <p:txBody>
          <a:bodyPr/>
          <a:p>
            <a:fld id="{6CA42655-48B4-405B-8697-BD3BC5A65791}" type="datetime1">
              <a:rPr lang="en-IN"/>
              <a:t>26/12/2024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100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007" name="" descr=""/>
          <p:cNvPicPr/>
          <p:nvPr/>
        </p:nvPicPr>
        <p:blipFill>
          <a:blip r:embed="rId1"/>
          <a:stretch/>
        </p:blipFill>
        <p:spPr>
          <a:xfrm>
            <a:off x="360" y="0"/>
            <a:ext cx="10077120" cy="4622760"/>
          </a:xfrm>
          <a:prstGeom prst="rect">
            <a:avLst/>
          </a:prstGeom>
          <a:ln w="0">
            <a:noFill/>
          </a:ln>
        </p:spPr>
      </p:pic>
      <p:pic>
        <p:nvPicPr>
          <p:cNvPr id="1008" name="" descr=""/>
          <p:cNvPicPr/>
          <p:nvPr/>
        </p:nvPicPr>
        <p:blipFill>
          <a:blip r:embed="rId2"/>
          <a:stretch/>
        </p:blipFill>
        <p:spPr>
          <a:xfrm>
            <a:off x="1620000" y="4680000"/>
            <a:ext cx="1192680" cy="545040"/>
          </a:xfrm>
          <a:prstGeom prst="rect">
            <a:avLst/>
          </a:prstGeom>
          <a:ln w="0">
            <a:noFill/>
          </a:ln>
        </p:spPr>
      </p:pic>
      <p:sp>
        <p:nvSpPr>
          <p:cNvPr id="4" name="PlaceHolder 3"/>
          <p:cNvSpPr>
            <a:spLocks noGrp="1"/>
          </p:cNvSpPr>
          <p:nvPr>
            <p:ph type="sldNum" idx="20"/>
          </p:nvPr>
        </p:nvSpPr>
        <p:spPr/>
        <p:txBody>
          <a:bodyPr/>
          <a:p>
            <a:fld id="{C529E43E-B84E-4047-A93F-0AC814D5A7DE}" type="slidenum">
              <a:t>156</a:t>
            </a:fld>
          </a:p>
        </p:txBody>
      </p:sp>
      <p:sp>
        <p:nvSpPr>
          <p:cNvPr id="5" name="PlaceHolder 4"/>
          <p:cNvSpPr>
            <a:spLocks noGrp="1"/>
          </p:cNvSpPr>
          <p:nvPr>
            <p:ph type="dt" idx="21"/>
          </p:nvPr>
        </p:nvSpPr>
        <p:spPr/>
        <p:txBody>
          <a:bodyPr/>
          <a:p>
            <a:fld id="{38B285DC-6D05-4E9F-A652-3B6772AB8849}" type="datetime1">
              <a:rPr lang="en-IN"/>
              <a:t>26/12/2024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101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717FC5F8-258E-46C1-8722-67A9DB7A1DB3}" type="slidenum">
              <a:t>157</a:t>
            </a:fld>
          </a:p>
        </p:txBody>
      </p:sp>
      <p:sp>
        <p:nvSpPr>
          <p:cNvPr id="5" name="PlaceHolder 4"/>
          <p:cNvSpPr>
            <a:spLocks noGrp="1"/>
          </p:cNvSpPr>
          <p:nvPr>
            <p:ph type="dt" idx="24"/>
          </p:nvPr>
        </p:nvSpPr>
        <p:spPr/>
        <p:txBody>
          <a:bodyPr/>
          <a:p>
            <a:fld id="{349167A1-A8A1-4C08-A276-A7580BF1E5A6}" type="datetime1">
              <a:rPr lang="en-IN"/>
              <a:t>26/12/2024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013" name="" descr=""/>
          <p:cNvPicPr/>
          <p:nvPr/>
        </p:nvPicPr>
        <p:blipFill>
          <a:blip r:embed="rId1"/>
          <a:stretch/>
        </p:blipFill>
        <p:spPr>
          <a:xfrm>
            <a:off x="188280" y="-180000"/>
            <a:ext cx="5388840" cy="2711880"/>
          </a:xfrm>
          <a:prstGeom prst="rect">
            <a:avLst/>
          </a:prstGeom>
          <a:ln w="0">
            <a:noFill/>
          </a:ln>
        </p:spPr>
      </p:pic>
      <p:pic>
        <p:nvPicPr>
          <p:cNvPr id="1014" name="" descr=""/>
          <p:cNvPicPr/>
          <p:nvPr/>
        </p:nvPicPr>
        <p:blipFill>
          <a:blip r:embed="rId2"/>
          <a:stretch/>
        </p:blipFill>
        <p:spPr>
          <a:xfrm>
            <a:off x="792000" y="2561760"/>
            <a:ext cx="3777120" cy="3375360"/>
          </a:xfrm>
          <a:prstGeom prst="rect">
            <a:avLst/>
          </a:prstGeom>
          <a:ln w="0">
            <a:noFill/>
          </a:ln>
        </p:spPr>
      </p:pic>
      <p:sp>
        <p:nvSpPr>
          <p:cNvPr id="4" name="PlaceHolder 3"/>
          <p:cNvSpPr>
            <a:spLocks noGrp="1"/>
          </p:cNvSpPr>
          <p:nvPr>
            <p:ph type="sldNum" idx="23"/>
          </p:nvPr>
        </p:nvSpPr>
        <p:spPr/>
        <p:txBody>
          <a:bodyPr/>
          <a:p>
            <a:fld id="{E3BFF7A8-F7BD-411F-BD99-6655469CFF12}" type="slidenum">
              <a:t>158</a:t>
            </a:fld>
          </a:p>
        </p:txBody>
      </p:sp>
      <p:sp>
        <p:nvSpPr>
          <p:cNvPr id="5" name="PlaceHolder 4"/>
          <p:cNvSpPr>
            <a:spLocks noGrp="1"/>
          </p:cNvSpPr>
          <p:nvPr>
            <p:ph type="dt" idx="24"/>
          </p:nvPr>
        </p:nvSpPr>
        <p:spPr/>
        <p:txBody>
          <a:bodyPr/>
          <a:p>
            <a:fld id="{2CDC2820-0EC3-4A55-9882-4CFE04DB23A6}" type="datetime1">
              <a:rPr lang="en-IN"/>
              <a:t>26/12/2024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101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017" name="" descr=""/>
          <p:cNvPicPr/>
          <p:nvPr/>
        </p:nvPicPr>
        <p:blipFill>
          <a:blip r:embed="rId1"/>
          <a:stretch/>
        </p:blipFill>
        <p:spPr>
          <a:xfrm>
            <a:off x="720000" y="720000"/>
            <a:ext cx="8820720" cy="4452480"/>
          </a:xfrm>
          <a:prstGeom prst="rect">
            <a:avLst/>
          </a:prstGeom>
          <a:ln w="0">
            <a:noFill/>
          </a:ln>
        </p:spPr>
      </p:pic>
      <p:sp>
        <p:nvSpPr>
          <p:cNvPr id="4" name="PlaceHolder 3"/>
          <p:cNvSpPr>
            <a:spLocks noGrp="1"/>
          </p:cNvSpPr>
          <p:nvPr>
            <p:ph type="sldNum" idx="23"/>
          </p:nvPr>
        </p:nvSpPr>
        <p:spPr/>
        <p:txBody>
          <a:bodyPr/>
          <a:p>
            <a:fld id="{F8AFDA85-5778-43EA-9D2B-BAF04021BD68}" type="slidenum">
              <a:t>159</a:t>
            </a:fld>
          </a:p>
        </p:txBody>
      </p:sp>
      <p:sp>
        <p:nvSpPr>
          <p:cNvPr id="5" name="PlaceHolder 4"/>
          <p:cNvSpPr>
            <a:spLocks noGrp="1"/>
          </p:cNvSpPr>
          <p:nvPr>
            <p:ph type="dt" idx="24"/>
          </p:nvPr>
        </p:nvSpPr>
        <p:spPr/>
        <p:txBody>
          <a:bodyPr/>
          <a:p>
            <a:fld id="{3EE96B73-69DC-431A-AD1A-5F4EF2E86102}" type="datetime1">
              <a:rPr lang="en-IN"/>
              <a:t>26/12/2024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3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36" name="" descr=""/>
          <p:cNvPicPr/>
          <p:nvPr/>
        </p:nvPicPr>
        <p:blipFill>
          <a:blip r:embed="rId1"/>
          <a:stretch/>
        </p:blipFill>
        <p:spPr>
          <a:xfrm>
            <a:off x="1994760" y="1100520"/>
            <a:ext cx="6112800" cy="3483720"/>
          </a:xfrm>
          <a:prstGeom prst="rect">
            <a:avLst/>
          </a:prstGeom>
          <a:ln w="18000">
            <a:noFill/>
          </a:ln>
        </p:spPr>
      </p:pic>
      <p:sp>
        <p:nvSpPr>
          <p:cNvPr id="4" name="PlaceHolder 3"/>
          <p:cNvSpPr>
            <a:spLocks noGrp="1"/>
          </p:cNvSpPr>
          <p:nvPr>
            <p:ph type="sldNum" idx="2"/>
          </p:nvPr>
        </p:nvSpPr>
        <p:spPr/>
        <p:txBody>
          <a:bodyPr/>
          <a:p>
            <a:fld id="{9701C5F3-9E67-4A01-BA1C-36C63285CBEC}" type="slidenum">
              <a:t>16</a:t>
            </a:fld>
          </a:p>
        </p:txBody>
      </p:sp>
      <p:sp>
        <p:nvSpPr>
          <p:cNvPr id="5" name="PlaceHolder 4"/>
          <p:cNvSpPr>
            <a:spLocks noGrp="1"/>
          </p:cNvSpPr>
          <p:nvPr>
            <p:ph type="dt" idx="3"/>
          </p:nvPr>
        </p:nvSpPr>
        <p:spPr/>
        <p:txBody>
          <a:bodyPr/>
          <a:p>
            <a:fld id="{70054BB8-3D82-4925-831A-49C15A108794}" type="datetime1">
              <a:rPr lang="en-IN"/>
              <a:t>26/12/2024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101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A3D7AF98-2000-416B-B2DA-85F85A57DF37}" type="slidenum">
              <a:t>160</a:t>
            </a:fld>
          </a:p>
        </p:txBody>
      </p:sp>
      <p:sp>
        <p:nvSpPr>
          <p:cNvPr id="5" name="PlaceHolder 4"/>
          <p:cNvSpPr>
            <a:spLocks noGrp="1"/>
          </p:cNvSpPr>
          <p:nvPr>
            <p:ph type="dt" idx="24"/>
          </p:nvPr>
        </p:nvSpPr>
        <p:spPr/>
        <p:txBody>
          <a:bodyPr/>
          <a:p>
            <a:fld id="{8693F525-42C6-42F8-B0D4-C180AF2AFFE0}" type="datetime1">
              <a:rPr lang="en-IN"/>
              <a:t>26/12/2024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102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1022" name="" descr=""/>
          <p:cNvPicPr/>
          <p:nvPr/>
        </p:nvPicPr>
        <p:blipFill>
          <a:blip r:embed="rId1"/>
          <a:stretch/>
        </p:blipFill>
        <p:spPr>
          <a:xfrm>
            <a:off x="720000" y="1980000"/>
            <a:ext cx="4050720" cy="2252160"/>
          </a:xfrm>
          <a:prstGeom prst="rect">
            <a:avLst/>
          </a:prstGeom>
          <a:ln w="0">
            <a:noFill/>
          </a:ln>
        </p:spPr>
      </p:pic>
      <p:sp>
        <p:nvSpPr>
          <p:cNvPr id="4" name="PlaceHolder 3"/>
          <p:cNvSpPr>
            <a:spLocks noGrp="1"/>
          </p:cNvSpPr>
          <p:nvPr>
            <p:ph type="sldNum" idx="23"/>
          </p:nvPr>
        </p:nvSpPr>
        <p:spPr/>
        <p:txBody>
          <a:bodyPr/>
          <a:p>
            <a:fld id="{7C16DB26-7F07-4353-9859-FAFA586788B7}" type="slidenum">
              <a:t>161</a:t>
            </a:fld>
          </a:p>
        </p:txBody>
      </p:sp>
      <p:sp>
        <p:nvSpPr>
          <p:cNvPr id="5" name="PlaceHolder 4"/>
          <p:cNvSpPr>
            <a:spLocks noGrp="1"/>
          </p:cNvSpPr>
          <p:nvPr>
            <p:ph type="dt" idx="24"/>
          </p:nvPr>
        </p:nvSpPr>
        <p:spPr/>
        <p:txBody>
          <a:bodyPr/>
          <a:p>
            <a:fld id="{D0683245-F62A-4797-BE91-139C8E5DD46E}" type="datetime1">
              <a:rPr lang="en-IN"/>
              <a:t>26/12/2024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102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25" name="" descr=""/>
          <p:cNvPicPr/>
          <p:nvPr/>
        </p:nvPicPr>
        <p:blipFill>
          <a:blip r:embed="rId1"/>
          <a:stretch/>
        </p:blipFill>
        <p:spPr>
          <a:xfrm>
            <a:off x="1260000" y="1800000"/>
            <a:ext cx="7213320" cy="3791520"/>
          </a:xfrm>
          <a:prstGeom prst="rect">
            <a:avLst/>
          </a:prstGeom>
          <a:ln w="0">
            <a:noFill/>
          </a:ln>
        </p:spPr>
      </p:pic>
      <p:sp>
        <p:nvSpPr>
          <p:cNvPr id="4" name="PlaceHolder 3"/>
          <p:cNvSpPr>
            <a:spLocks noGrp="1"/>
          </p:cNvSpPr>
          <p:nvPr>
            <p:ph type="sldNum" idx="23"/>
          </p:nvPr>
        </p:nvSpPr>
        <p:spPr/>
        <p:txBody>
          <a:bodyPr/>
          <a:p>
            <a:fld id="{5C22269A-6AB8-43ED-9A70-01BAAA8C4646}" type="slidenum">
              <a:t>162</a:t>
            </a:fld>
          </a:p>
        </p:txBody>
      </p:sp>
      <p:sp>
        <p:nvSpPr>
          <p:cNvPr id="5" name="PlaceHolder 4"/>
          <p:cNvSpPr>
            <a:spLocks noGrp="1"/>
          </p:cNvSpPr>
          <p:nvPr>
            <p:ph type="dt" idx="24"/>
          </p:nvPr>
        </p:nvSpPr>
        <p:spPr/>
        <p:txBody>
          <a:bodyPr/>
          <a:p>
            <a:fld id="{D0CEFD82-6AEA-4FB5-8EBA-B2D426DDDAB8}" type="datetime1">
              <a:rPr lang="en-IN"/>
              <a:t>26/12/2024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1027" name="PlaceHolder 2"/>
          <p:cNvSpPr>
            <a:spLocks noGrp="1"/>
          </p:cNvSpPr>
          <p:nvPr>
            <p:ph/>
          </p:nvPr>
        </p:nvSpPr>
        <p:spPr>
          <a:xfrm>
            <a:off x="180000" y="63828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1028" name="" descr=""/>
          <p:cNvPicPr/>
          <p:nvPr/>
        </p:nvPicPr>
        <p:blipFill>
          <a:blip r:embed="rId1"/>
          <a:stretch/>
        </p:blipFill>
        <p:spPr>
          <a:xfrm>
            <a:off x="536760" y="1718640"/>
            <a:ext cx="8997120" cy="3498480"/>
          </a:xfrm>
          <a:prstGeom prst="rect">
            <a:avLst/>
          </a:prstGeom>
          <a:ln w="0">
            <a:noFill/>
          </a:ln>
        </p:spPr>
      </p:pic>
      <p:sp>
        <p:nvSpPr>
          <p:cNvPr id="4" name="PlaceHolder 3"/>
          <p:cNvSpPr>
            <a:spLocks noGrp="1"/>
          </p:cNvSpPr>
          <p:nvPr>
            <p:ph type="sldNum" idx="23"/>
          </p:nvPr>
        </p:nvSpPr>
        <p:spPr/>
        <p:txBody>
          <a:bodyPr/>
          <a:p>
            <a:fld id="{02A118BA-B3E9-48D4-95EE-8F593C4B91E4}" type="slidenum">
              <a:t>163</a:t>
            </a:fld>
          </a:p>
        </p:txBody>
      </p:sp>
      <p:sp>
        <p:nvSpPr>
          <p:cNvPr id="5" name="PlaceHolder 4"/>
          <p:cNvSpPr>
            <a:spLocks noGrp="1"/>
          </p:cNvSpPr>
          <p:nvPr>
            <p:ph type="dt" idx="24"/>
          </p:nvPr>
        </p:nvSpPr>
        <p:spPr/>
        <p:txBody>
          <a:bodyPr/>
          <a:p>
            <a:fld id="{A65A6502-F68A-4133-A4DD-93D67FD343C8}" type="datetime1">
              <a:rPr lang="en-IN"/>
              <a:t>26/12/2024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103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031" name="" descr=""/>
          <p:cNvPicPr/>
          <p:nvPr/>
        </p:nvPicPr>
        <p:blipFill>
          <a:blip r:embed="rId1"/>
          <a:stretch/>
        </p:blipFill>
        <p:spPr>
          <a:xfrm>
            <a:off x="1287360" y="3942000"/>
            <a:ext cx="8249760" cy="1635120"/>
          </a:xfrm>
          <a:prstGeom prst="rect">
            <a:avLst/>
          </a:prstGeom>
          <a:ln w="0">
            <a:noFill/>
          </a:ln>
        </p:spPr>
      </p:pic>
      <p:sp>
        <p:nvSpPr>
          <p:cNvPr id="4" name="PlaceHolder 3"/>
          <p:cNvSpPr>
            <a:spLocks noGrp="1"/>
          </p:cNvSpPr>
          <p:nvPr>
            <p:ph type="sldNum" idx="23"/>
          </p:nvPr>
        </p:nvSpPr>
        <p:spPr/>
        <p:txBody>
          <a:bodyPr/>
          <a:p>
            <a:fld id="{137E5830-B4AE-46BF-A9F3-C4089D26ED08}" type="slidenum">
              <a:t>164</a:t>
            </a:fld>
          </a:p>
        </p:txBody>
      </p:sp>
      <p:sp>
        <p:nvSpPr>
          <p:cNvPr id="5" name="PlaceHolder 4"/>
          <p:cNvSpPr>
            <a:spLocks noGrp="1"/>
          </p:cNvSpPr>
          <p:nvPr>
            <p:ph type="dt" idx="24"/>
          </p:nvPr>
        </p:nvSpPr>
        <p:spPr/>
        <p:txBody>
          <a:bodyPr/>
          <a:p>
            <a:fld id="{3B7EC0AB-52A4-4EE4-8F5B-034B74C6C7E5}" type="datetime1">
              <a:rPr lang="en-IN"/>
              <a:t>26/12/2024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103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1034" name="" descr=""/>
          <p:cNvPicPr/>
          <p:nvPr/>
        </p:nvPicPr>
        <p:blipFill>
          <a:blip r:embed="rId1"/>
          <a:stretch/>
        </p:blipFill>
        <p:spPr>
          <a:xfrm>
            <a:off x="540000" y="1802160"/>
            <a:ext cx="4282560" cy="2334960"/>
          </a:xfrm>
          <a:prstGeom prst="rect">
            <a:avLst/>
          </a:prstGeom>
          <a:ln w="0">
            <a:noFill/>
          </a:ln>
        </p:spPr>
      </p:pic>
      <p:pic>
        <p:nvPicPr>
          <p:cNvPr id="1035" name="" descr=""/>
          <p:cNvPicPr/>
          <p:nvPr/>
        </p:nvPicPr>
        <p:blipFill>
          <a:blip r:embed="rId2"/>
          <a:stretch/>
        </p:blipFill>
        <p:spPr>
          <a:xfrm>
            <a:off x="5040000" y="3005640"/>
            <a:ext cx="4317120" cy="1851480"/>
          </a:xfrm>
          <a:prstGeom prst="rect">
            <a:avLst/>
          </a:prstGeom>
          <a:ln w="0">
            <a:noFill/>
          </a:ln>
        </p:spPr>
      </p:pic>
      <p:sp>
        <p:nvSpPr>
          <p:cNvPr id="4" name="PlaceHolder 3"/>
          <p:cNvSpPr>
            <a:spLocks noGrp="1"/>
          </p:cNvSpPr>
          <p:nvPr>
            <p:ph type="sldNum" idx="23"/>
          </p:nvPr>
        </p:nvSpPr>
        <p:spPr/>
        <p:txBody>
          <a:bodyPr/>
          <a:p>
            <a:fld id="{4E799619-8543-4488-9F21-16844182C5BB}" type="slidenum">
              <a:t>165</a:t>
            </a:fld>
          </a:p>
        </p:txBody>
      </p:sp>
      <p:sp>
        <p:nvSpPr>
          <p:cNvPr id="5" name="PlaceHolder 4"/>
          <p:cNvSpPr>
            <a:spLocks noGrp="1"/>
          </p:cNvSpPr>
          <p:nvPr>
            <p:ph type="dt" idx="24"/>
          </p:nvPr>
        </p:nvSpPr>
        <p:spPr/>
        <p:txBody>
          <a:bodyPr/>
          <a:p>
            <a:fld id="{38175A50-780C-4BB3-BA04-3268FFD412BA}" type="datetime1">
              <a:rPr lang="en-IN"/>
              <a:t>26/12/2024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103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6BE02BDA-45B5-406F-B967-3E2194D3774D}" type="slidenum">
              <a:t>166</a:t>
            </a:fld>
          </a:p>
        </p:txBody>
      </p:sp>
      <p:sp>
        <p:nvSpPr>
          <p:cNvPr id="5" name="PlaceHolder 4"/>
          <p:cNvSpPr>
            <a:spLocks noGrp="1"/>
          </p:cNvSpPr>
          <p:nvPr>
            <p:ph type="dt" idx="27"/>
          </p:nvPr>
        </p:nvSpPr>
        <p:spPr/>
        <p:txBody>
          <a:bodyPr/>
          <a:p>
            <a:fld id="{2AAAAEEA-5A6F-4701-8495-6F1FE66DC23B}" type="datetime1">
              <a:rPr lang="en-IN"/>
              <a:t>26/12/2024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103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61D0A97D-DCAF-434A-91BF-40ED26C0FE9A}" type="slidenum">
              <a:t>167</a:t>
            </a:fld>
          </a:p>
        </p:txBody>
      </p:sp>
      <p:sp>
        <p:nvSpPr>
          <p:cNvPr id="5" name="PlaceHolder 4"/>
          <p:cNvSpPr>
            <a:spLocks noGrp="1"/>
          </p:cNvSpPr>
          <p:nvPr>
            <p:ph type="dt" idx="27"/>
          </p:nvPr>
        </p:nvSpPr>
        <p:spPr/>
        <p:txBody>
          <a:bodyPr/>
          <a:p>
            <a:fld id="{2B32679D-6740-48B6-9140-8FCDC9B53FE9}" type="datetime1">
              <a:rPr lang="en-IN"/>
              <a:t>26/12/2024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104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C5F0042C-2A78-4BCD-891F-7B163F9C3086}" type="slidenum">
              <a:t>168</a:t>
            </a:fld>
          </a:p>
        </p:txBody>
      </p:sp>
      <p:sp>
        <p:nvSpPr>
          <p:cNvPr id="5" name="PlaceHolder 4"/>
          <p:cNvSpPr>
            <a:spLocks noGrp="1"/>
          </p:cNvSpPr>
          <p:nvPr>
            <p:ph type="dt" idx="27"/>
          </p:nvPr>
        </p:nvSpPr>
        <p:spPr/>
        <p:txBody>
          <a:bodyPr/>
          <a:p>
            <a:fld id="{FC867555-05D3-4436-A48E-276CB9F7B015}" type="datetime1">
              <a:rPr lang="en-IN"/>
              <a:t>26/12/2024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1043" name="PlaceHolder 2"/>
          <p:cNvSpPr>
            <a:spLocks noGrp="1"/>
          </p:cNvSpPr>
          <p:nvPr>
            <p:ph/>
          </p:nvPr>
        </p:nvSpPr>
        <p:spPr>
          <a:xfrm>
            <a:off x="186840" y="65448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BD126660-07CE-497A-8CBB-158D1AF0D9F0}" type="slidenum">
              <a:t>169</a:t>
            </a:fld>
          </a:p>
        </p:txBody>
      </p:sp>
      <p:sp>
        <p:nvSpPr>
          <p:cNvPr id="5" name="PlaceHolder 4"/>
          <p:cNvSpPr>
            <a:spLocks noGrp="1"/>
          </p:cNvSpPr>
          <p:nvPr>
            <p:ph type="dt" idx="27"/>
          </p:nvPr>
        </p:nvSpPr>
        <p:spPr/>
        <p:txBody>
          <a:bodyPr/>
          <a:p>
            <a:fld id="{095D5DAA-F9F2-4D66-990C-5FBE4776BA0B}" type="datetime1">
              <a:rPr lang="en-IN"/>
              <a:t>26/12/2024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63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39" name="" descr=""/>
          <p:cNvPicPr/>
          <p:nvPr/>
        </p:nvPicPr>
        <p:blipFill>
          <a:blip r:embed="rId1"/>
          <a:stretch/>
        </p:blipFill>
        <p:spPr>
          <a:xfrm>
            <a:off x="2017800" y="990000"/>
            <a:ext cx="6067080" cy="3704760"/>
          </a:xfrm>
          <a:prstGeom prst="rect">
            <a:avLst/>
          </a:prstGeom>
          <a:ln w="18000">
            <a:noFill/>
          </a:ln>
        </p:spPr>
      </p:pic>
      <p:sp>
        <p:nvSpPr>
          <p:cNvPr id="4" name="PlaceHolder 3"/>
          <p:cNvSpPr>
            <a:spLocks noGrp="1"/>
          </p:cNvSpPr>
          <p:nvPr>
            <p:ph type="sldNum" idx="2"/>
          </p:nvPr>
        </p:nvSpPr>
        <p:spPr/>
        <p:txBody>
          <a:bodyPr/>
          <a:p>
            <a:fld id="{9D12E8AE-F63C-4633-9F77-B4F46C9D4355}" type="slidenum">
              <a:t>17</a:t>
            </a:fld>
          </a:p>
        </p:txBody>
      </p:sp>
      <p:sp>
        <p:nvSpPr>
          <p:cNvPr id="5" name="PlaceHolder 4"/>
          <p:cNvSpPr>
            <a:spLocks noGrp="1"/>
          </p:cNvSpPr>
          <p:nvPr>
            <p:ph type="dt" idx="3"/>
          </p:nvPr>
        </p:nvSpPr>
        <p:spPr/>
        <p:txBody>
          <a:bodyPr/>
          <a:p>
            <a:fld id="{F10D9434-1EAB-497D-9F77-FA2080E307C3}" type="datetime1">
              <a:rPr lang="en-IN"/>
              <a:t>26/12/2024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104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59AF2109-4214-47A4-BF00-A628CD33FD33}" type="slidenum">
              <a:t>170</a:t>
            </a:fld>
          </a:p>
        </p:txBody>
      </p:sp>
      <p:sp>
        <p:nvSpPr>
          <p:cNvPr id="5" name="PlaceHolder 4"/>
          <p:cNvSpPr>
            <a:spLocks noGrp="1"/>
          </p:cNvSpPr>
          <p:nvPr>
            <p:ph type="dt" idx="27"/>
          </p:nvPr>
        </p:nvSpPr>
        <p:spPr/>
        <p:txBody>
          <a:bodyPr/>
          <a:p>
            <a:fld id="{25559769-A561-4D7B-B69A-2179F759D7DD}" type="datetime1">
              <a:rPr lang="en-IN"/>
              <a:t>26/12/2024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104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buNone/>
            </a:pPr>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latin typeface="Arial"/>
            </a:endParaRPr>
          </a:p>
          <a:p>
            <a:pPr>
              <a:lnSpc>
                <a:spcPct val="100000"/>
              </a:lnSpc>
              <a:buNone/>
            </a:pPr>
            <a:endParaRPr b="0" lang="en-IN" sz="2600" spc="-1" strike="noStrike">
              <a:latin typeface="Arial"/>
            </a:endParaRPr>
          </a:p>
          <a:p>
            <a:pPr>
              <a:lnSpc>
                <a:spcPct val="100000"/>
              </a:lnSpc>
              <a:buNone/>
            </a:pPr>
            <a:r>
              <a:rPr b="0" lang="en-IN" sz="2600" spc="-1" strike="noStrike">
                <a:solidFill>
                  <a:srgbClr val="808080"/>
                </a:solidFill>
                <a:latin typeface="Consolas"/>
                <a:ea typeface="Consolas"/>
              </a:rPr>
              <a:t> </a:t>
            </a:r>
            <a:endParaRPr b="0" lang="en-IN" sz="2600" spc="-1" strike="noStrike">
              <a:latin typeface="Arial"/>
            </a:endParaRPr>
          </a:p>
        </p:txBody>
      </p:sp>
      <p:sp>
        <p:nvSpPr>
          <p:cNvPr id="4" name="PlaceHolder 3"/>
          <p:cNvSpPr>
            <a:spLocks noGrp="1"/>
          </p:cNvSpPr>
          <p:nvPr>
            <p:ph type="sldNum" idx="26"/>
          </p:nvPr>
        </p:nvSpPr>
        <p:spPr/>
        <p:txBody>
          <a:bodyPr/>
          <a:p>
            <a:fld id="{0E06D253-C157-494C-BDC8-6842087428FA}" type="slidenum">
              <a:t>171</a:t>
            </a:fld>
          </a:p>
        </p:txBody>
      </p:sp>
      <p:sp>
        <p:nvSpPr>
          <p:cNvPr id="5" name="PlaceHolder 4"/>
          <p:cNvSpPr>
            <a:spLocks noGrp="1"/>
          </p:cNvSpPr>
          <p:nvPr>
            <p:ph type="dt" idx="27"/>
          </p:nvPr>
        </p:nvSpPr>
        <p:spPr/>
        <p:txBody>
          <a:bodyPr/>
          <a:p>
            <a:fld id="{F400404B-F93A-4416-85E2-8DB483E58DF1}" type="datetime1">
              <a:rPr lang="en-IN"/>
              <a:t>26/12/2024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104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C61CCE6C-6166-414E-9576-DA02F9577702}" type="slidenum">
              <a:t>172</a:t>
            </a:fld>
          </a:p>
        </p:txBody>
      </p:sp>
      <p:sp>
        <p:nvSpPr>
          <p:cNvPr id="5" name="PlaceHolder 4"/>
          <p:cNvSpPr>
            <a:spLocks noGrp="1"/>
          </p:cNvSpPr>
          <p:nvPr>
            <p:ph type="dt" idx="27"/>
          </p:nvPr>
        </p:nvSpPr>
        <p:spPr/>
        <p:txBody>
          <a:bodyPr/>
          <a:p>
            <a:fld id="{F56AEC2E-22F9-40AE-9CB0-5CDBDB37D614}" type="datetime1">
              <a:rPr lang="en-IN"/>
              <a:t>26/12/2024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5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lnSpc>
                <a:spcPct val="100000"/>
              </a:lnSpc>
              <a:spcBef>
                <a:spcPts val="1134"/>
              </a:spcBef>
              <a:buClr>
                <a:srgbClr val="000000"/>
              </a:buClr>
              <a:buSzPct val="75000"/>
              <a:buFont typeface="Symbol"/>
              <a:buChar char=""/>
            </a:pPr>
            <a:r>
              <a:rPr b="0" lang="en-IN" sz="1200" spc="-1" strike="noStrike">
                <a:latin typeface="Arial"/>
              </a:rPr>
              <a:t>Security Object with security key, once it is crated, it need not be modified.</a:t>
            </a:r>
            <a:endParaRPr b="0" lang="en-IN" sz="1200" spc="-1" strike="noStrike">
              <a:latin typeface="Arial"/>
            </a:endParaRPr>
          </a:p>
          <a:p>
            <a:pPr>
              <a:lnSpc>
                <a:spcPct val="100000"/>
              </a:lnSpc>
              <a:spcBef>
                <a:spcPts val="1417"/>
              </a:spcBef>
              <a:buNone/>
            </a:pPr>
            <a:endParaRPr b="0" lang="en-IN" sz="1200" spc="-1" strike="noStrike">
              <a:latin typeface="Arial"/>
            </a:endParaRPr>
          </a:p>
        </p:txBody>
      </p:sp>
      <p:sp>
        <p:nvSpPr>
          <p:cNvPr id="4" name="PlaceHolder 3"/>
          <p:cNvSpPr>
            <a:spLocks noGrp="1"/>
          </p:cNvSpPr>
          <p:nvPr>
            <p:ph type="sldNum" idx="26"/>
          </p:nvPr>
        </p:nvSpPr>
        <p:spPr/>
        <p:txBody>
          <a:bodyPr/>
          <a:p>
            <a:fld id="{F85D7539-FC7D-4FCD-8639-8862531624F6}" type="slidenum">
              <a:t>173</a:t>
            </a:fld>
          </a:p>
        </p:txBody>
      </p:sp>
      <p:sp>
        <p:nvSpPr>
          <p:cNvPr id="5" name="PlaceHolder 4"/>
          <p:cNvSpPr>
            <a:spLocks noGrp="1"/>
          </p:cNvSpPr>
          <p:nvPr>
            <p:ph type="dt" idx="27"/>
          </p:nvPr>
        </p:nvSpPr>
        <p:spPr/>
        <p:txBody>
          <a:bodyPr/>
          <a:p>
            <a:fld id="{99D9F92E-13D2-4DFB-AD17-565A4A769A2A}" type="datetime1">
              <a:rPr lang="en-IN"/>
              <a:t>26/12/2024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105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054" name="" descr=""/>
          <p:cNvPicPr/>
          <p:nvPr/>
        </p:nvPicPr>
        <p:blipFill>
          <a:blip r:embed="rId1"/>
          <a:stretch/>
        </p:blipFill>
        <p:spPr>
          <a:xfrm>
            <a:off x="971280" y="72000"/>
            <a:ext cx="7846200" cy="5560200"/>
          </a:xfrm>
          <a:prstGeom prst="rect">
            <a:avLst/>
          </a:prstGeom>
          <a:ln w="0">
            <a:noFill/>
          </a:ln>
        </p:spPr>
      </p:pic>
      <p:sp>
        <p:nvSpPr>
          <p:cNvPr id="4" name="PlaceHolder 3"/>
          <p:cNvSpPr>
            <a:spLocks noGrp="1"/>
          </p:cNvSpPr>
          <p:nvPr>
            <p:ph type="sldNum" idx="26"/>
          </p:nvPr>
        </p:nvSpPr>
        <p:spPr/>
        <p:txBody>
          <a:bodyPr/>
          <a:p>
            <a:fld id="{37B49244-9197-4A89-B927-7D9488340488}" type="slidenum">
              <a:t>174</a:t>
            </a:fld>
          </a:p>
        </p:txBody>
      </p:sp>
      <p:sp>
        <p:nvSpPr>
          <p:cNvPr id="5" name="PlaceHolder 4"/>
          <p:cNvSpPr>
            <a:spLocks noGrp="1"/>
          </p:cNvSpPr>
          <p:nvPr>
            <p:ph type="dt" idx="27"/>
          </p:nvPr>
        </p:nvSpPr>
        <p:spPr/>
        <p:txBody>
          <a:bodyPr/>
          <a:p>
            <a:fld id="{F2A1A584-CFD7-4001-A29F-F81F95CD1AD7}" type="datetime1">
              <a:rPr lang="en-IN"/>
              <a:t>26/12/2024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05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Lambdas in Java were introduced in Java 8 as part of the language's evolution to support functional programming paradigms.</a:t>
            </a:r>
            <a:endParaRPr b="0" lang="en-IN" sz="1400" spc="-1" strike="noStrike">
              <a:latin typeface="Arial"/>
            </a:endParaRPr>
          </a:p>
          <a:p>
            <a:pPr>
              <a:lnSpc>
                <a:spcPct val="100000"/>
              </a:lnSpc>
              <a:spcBef>
                <a:spcPts val="1417"/>
              </a:spcBef>
              <a:buNone/>
            </a:pPr>
            <a:r>
              <a:rPr b="1" lang="en-IN" sz="1400" spc="-1" strike="noStrike">
                <a:latin typeface="Arial"/>
              </a:rPr>
              <a:t>Simplified Syntax for Anonymous Inner Classes</a:t>
            </a:r>
            <a:r>
              <a:rPr b="0" lang="en-IN" sz="1400" spc="-1" strike="noStrike">
                <a:latin typeface="Arial"/>
              </a:rPr>
              <a:t> : Before lambdas, Java relied heavily on anonymous inner classes for implementing interfaces with a single abstract method (commonly used in event listeners or callbacks). </a:t>
            </a:r>
            <a:endParaRPr b="0" lang="en-IN" sz="1400" spc="-1" strike="noStrike">
              <a:latin typeface="Arial"/>
            </a:endParaRPr>
          </a:p>
          <a:p>
            <a:pPr>
              <a:lnSpc>
                <a:spcPct val="100000"/>
              </a:lnSpc>
              <a:spcBef>
                <a:spcPts val="1417"/>
              </a:spcBef>
              <a:buNone/>
            </a:pPr>
            <a:r>
              <a:rPr b="1" lang="en-IN" sz="1400" spc="-1" strike="noStrike">
                <a:latin typeface="Arial"/>
              </a:rPr>
              <a:t>Functional Programming Support </a:t>
            </a:r>
            <a:r>
              <a:rPr b="0" lang="en-IN" sz="1400" spc="-1" strike="noStrike">
                <a:latin typeface="Arial"/>
              </a:rPr>
              <a:t>: Lambda expressions enable functional programming in Java, which simplifies the development of applications that involve operations on collections, streams, and other functional paradigms.</a:t>
            </a:r>
            <a:endParaRPr b="0" lang="en-IN" sz="1400" spc="-1" strike="noStrike">
              <a:latin typeface="Arial"/>
            </a:endParaRPr>
          </a:p>
          <a:p>
            <a:pPr>
              <a:lnSpc>
                <a:spcPct val="100000"/>
              </a:lnSpc>
              <a:spcBef>
                <a:spcPts val="1417"/>
              </a:spcBef>
              <a:buNone/>
            </a:pPr>
            <a:r>
              <a:rPr b="1" lang="en-IN" sz="1400" spc="-1" strike="noStrike">
                <a:latin typeface="Arial"/>
              </a:rPr>
              <a:t>Improved Readability and Maintainability : </a:t>
            </a:r>
            <a:r>
              <a:rPr b="0" lang="en-IN" sz="1400" spc="-1" strike="noStrike">
                <a:latin typeface="Arial"/>
              </a:rPr>
              <a:t>Lambda expressions help reduce boilerplate code, making the code more readable and maintainable.Support for Parallelism (Streams API)</a:t>
            </a:r>
            <a:endParaRPr b="0" lang="en-IN" sz="1400" spc="-1" strike="noStrike">
              <a:latin typeface="Arial"/>
            </a:endParaRPr>
          </a:p>
          <a:p>
            <a:pPr>
              <a:lnSpc>
                <a:spcPct val="100000"/>
              </a:lnSpc>
              <a:spcBef>
                <a:spcPts val="1417"/>
              </a:spcBef>
              <a:buNone/>
            </a:pPr>
            <a:r>
              <a:rPr b="0" lang="en-IN" sz="1400" spc="-1" strike="noStrike">
                <a:latin typeface="Arial"/>
              </a:rPr>
              <a:t>Lambdas integrate seamlessly with the Streams API introduced in Java 8, enabling easier parallel processing.</a:t>
            </a:r>
            <a:endParaRPr b="0" lang="en-IN" sz="1400" spc="-1" strike="noStrike">
              <a:latin typeface="Arial"/>
            </a:endParaRPr>
          </a:p>
          <a:p>
            <a:pPr>
              <a:lnSpc>
                <a:spcPct val="100000"/>
              </a:lnSpc>
              <a:spcBef>
                <a:spcPts val="1417"/>
              </a:spcBef>
              <a:buNone/>
            </a:pPr>
            <a:r>
              <a:rPr b="0" lang="en-IN" sz="1400" spc="-1" strike="noStrike">
                <a:latin typeface="Arial"/>
              </a:rPr>
              <a:t>Aligning Java with Modern Languages</a:t>
            </a:r>
            <a:endParaRPr b="0" lang="en-IN" sz="1400" spc="-1" strike="noStrike">
              <a:latin typeface="Arial"/>
            </a:endParaRPr>
          </a:p>
          <a:p>
            <a:pPr>
              <a:lnSpc>
                <a:spcPct val="100000"/>
              </a:lnSpc>
              <a:spcBef>
                <a:spcPts val="1417"/>
              </a:spcBef>
              <a:buNone/>
            </a:pPr>
            <a:r>
              <a:rPr b="0" lang="en-IN" sz="1400" spc="-1" strike="noStrike">
                <a:latin typeface="Arial"/>
              </a:rPr>
              <a:t>Languages like Scala, Python, and JavaScript already supported functional programming paradigms with features like closures and lambdas. Introducing lambdas in Java allowed it to stay competitive and appealing for modern application development.</a:t>
            </a:r>
            <a:endParaRPr b="0" lang="en-IN" sz="1400" spc="-1" strike="noStrike">
              <a:latin typeface="Arial"/>
            </a:endParaRPr>
          </a:p>
        </p:txBody>
      </p:sp>
      <p:sp>
        <p:nvSpPr>
          <p:cNvPr id="4" name="PlaceHolder 3"/>
          <p:cNvSpPr>
            <a:spLocks noGrp="1"/>
          </p:cNvSpPr>
          <p:nvPr>
            <p:ph type="sldNum" idx="29"/>
          </p:nvPr>
        </p:nvSpPr>
        <p:spPr/>
        <p:txBody>
          <a:bodyPr/>
          <a:p>
            <a:fld id="{99748A19-5AE2-4B03-9F3E-0CD333EFB39D}" type="slidenum">
              <a:t>175</a:t>
            </a:fld>
          </a:p>
        </p:txBody>
      </p:sp>
      <p:sp>
        <p:nvSpPr>
          <p:cNvPr id="5" name="PlaceHolder 4"/>
          <p:cNvSpPr>
            <a:spLocks noGrp="1"/>
          </p:cNvSpPr>
          <p:nvPr>
            <p:ph type="dt" idx="30"/>
          </p:nvPr>
        </p:nvSpPr>
        <p:spPr/>
        <p:txBody>
          <a:bodyPr/>
          <a:p>
            <a:fld id="{72C1D0D2-D4EF-470B-A8EE-333CCF85582E}" type="datetime1">
              <a:rPr lang="en-IN"/>
              <a:t>26/12/2024</a:t>
            </a:fld>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Motivation for Lambdas</a:t>
            </a:r>
            <a:endParaRPr b="0" lang="en-IN" sz="4400" spc="-1" strike="noStrike">
              <a:latin typeface="Arial"/>
            </a:endParaRPr>
          </a:p>
        </p:txBody>
      </p:sp>
      <p:sp>
        <p:nvSpPr>
          <p:cNvPr id="1058"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Encourages Declarative Style Programming : Lambdas shift focus from how something is done (imperative style) to what needs to be done (declarative style). This is particularly useful in data processing and transformations.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1059" name="" descr=""/>
          <p:cNvPicPr/>
          <p:nvPr/>
        </p:nvPicPr>
        <p:blipFill>
          <a:blip r:embed="rId1"/>
          <a:stretch/>
        </p:blipFill>
        <p:spPr>
          <a:xfrm>
            <a:off x="868320" y="2340000"/>
            <a:ext cx="3449520" cy="1521360"/>
          </a:xfrm>
          <a:prstGeom prst="rect">
            <a:avLst/>
          </a:prstGeom>
          <a:ln w="0">
            <a:noFill/>
          </a:ln>
        </p:spPr>
      </p:pic>
      <p:sp>
        <p:nvSpPr>
          <p:cNvPr id="4" name="PlaceHolder 3"/>
          <p:cNvSpPr>
            <a:spLocks noGrp="1"/>
          </p:cNvSpPr>
          <p:nvPr>
            <p:ph type="sldNum" idx="29"/>
          </p:nvPr>
        </p:nvSpPr>
        <p:spPr/>
        <p:txBody>
          <a:bodyPr/>
          <a:p>
            <a:fld id="{CF386C6F-C61C-42C6-A621-6A6BADFF2FF9}" type="slidenum">
              <a:t>176</a:t>
            </a:fld>
          </a:p>
        </p:txBody>
      </p:sp>
      <p:sp>
        <p:nvSpPr>
          <p:cNvPr id="5" name="PlaceHolder 4"/>
          <p:cNvSpPr>
            <a:spLocks noGrp="1"/>
          </p:cNvSpPr>
          <p:nvPr>
            <p:ph type="dt" idx="30"/>
          </p:nvPr>
        </p:nvSpPr>
        <p:spPr/>
        <p:txBody>
          <a:bodyPr/>
          <a:p>
            <a:fld id="{247A5D46-BD76-4E6D-BCD3-2DBF1A575D27}" type="datetime1">
              <a:rPr lang="en-IN"/>
              <a:t>26/12/2024</a:t>
            </a:fld>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Lambda Expression Overview</a:t>
            </a:r>
            <a:endParaRPr b="0" lang="en-IN" sz="4400" spc="-1" strike="noStrike">
              <a:latin typeface="Arial"/>
            </a:endParaRPr>
          </a:p>
        </p:txBody>
      </p:sp>
      <p:sp>
        <p:nvSpPr>
          <p:cNvPr id="106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200" spc="-1" strike="noStrike">
                <a:latin typeface="Arial"/>
              </a:rPr>
              <a:t> </a:t>
            </a:r>
            <a:r>
              <a:rPr b="0" lang="en-IN" sz="1200" spc="-1" strike="noStrike">
                <a:latin typeface="Arial"/>
              </a:rPr>
              <a:t>Lambda expressions, introduced in Java 8, provide a concise way to represent a function. They are a core feature of functional programming in Java, allowing developers to treat functionality as a method argument or code as data.</a:t>
            </a:r>
            <a:endParaRPr b="0" lang="en-IN" sz="1200" spc="-1" strike="noStrike">
              <a:latin typeface="Arial"/>
            </a:endParaRPr>
          </a:p>
          <a:p>
            <a:pPr>
              <a:lnSpc>
                <a:spcPct val="100000"/>
              </a:lnSpc>
              <a:spcBef>
                <a:spcPts val="1417"/>
              </a:spcBef>
              <a:buNone/>
            </a:pPr>
            <a:r>
              <a:rPr b="0" lang="en-IN" sz="1200" spc="-1" strike="noStrike">
                <a:latin typeface="Arial"/>
              </a:rPr>
              <a:t>Key Features of Lambda Expressions</a:t>
            </a:r>
            <a:endParaRPr b="0" lang="en-IN" sz="1200" spc="-1" strike="noStrike">
              <a:latin typeface="Arial"/>
            </a:endParaRPr>
          </a:p>
          <a:p>
            <a:pPr>
              <a:lnSpc>
                <a:spcPct val="100000"/>
              </a:lnSpc>
              <a:spcBef>
                <a:spcPts val="1417"/>
              </a:spcBef>
              <a:buNone/>
            </a:pPr>
            <a:r>
              <a:rPr b="0" lang="en-IN" sz="1200" spc="-1" strike="noStrike">
                <a:latin typeface="Arial"/>
              </a:rPr>
              <a:t>Concise Syntax: They reduce boilerplate code by eliminating the need for anonymous classes.</a:t>
            </a:r>
            <a:endParaRPr b="0" lang="en-IN" sz="1200" spc="-1" strike="noStrike">
              <a:latin typeface="Arial"/>
            </a:endParaRPr>
          </a:p>
          <a:p>
            <a:pPr>
              <a:lnSpc>
                <a:spcPct val="100000"/>
              </a:lnSpc>
              <a:spcBef>
                <a:spcPts val="1417"/>
              </a:spcBef>
              <a:buNone/>
            </a:pPr>
            <a:r>
              <a:rPr b="0" lang="en-IN" sz="1200" spc="-1" strike="noStrike">
                <a:latin typeface="Arial"/>
              </a:rPr>
              <a:t>Functional Interface Compatibility: Lambda expressions can only be used with functional interfaces, which have exactly one abstract method (e.g., Runnable, Comparator, Callable).</a:t>
            </a:r>
            <a:endParaRPr b="0" lang="en-IN" sz="1200" spc="-1" strike="noStrike">
              <a:latin typeface="Arial"/>
            </a:endParaRPr>
          </a:p>
          <a:p>
            <a:pPr>
              <a:lnSpc>
                <a:spcPct val="100000"/>
              </a:lnSpc>
              <a:spcBef>
                <a:spcPts val="1417"/>
              </a:spcBef>
              <a:buNone/>
            </a:pPr>
            <a:r>
              <a:rPr b="0" lang="en-IN" sz="1200" spc="-1" strike="noStrike">
                <a:latin typeface="Arial"/>
              </a:rPr>
              <a:t>Improves Readability: Code written with lambdas is often more compact and easier to understand.</a:t>
            </a:r>
            <a:endParaRPr b="0" lang="en-IN" sz="1200" spc="-1" strike="noStrike">
              <a:latin typeface="Arial"/>
            </a:endParaRPr>
          </a:p>
          <a:p>
            <a:pPr>
              <a:lnSpc>
                <a:spcPct val="100000"/>
              </a:lnSpc>
              <a:spcBef>
                <a:spcPts val="1417"/>
              </a:spcBef>
              <a:buNone/>
            </a:pPr>
            <a:r>
              <a:rPr b="1" lang="en-IN" sz="1200" spc="-1" strike="noStrike">
                <a:latin typeface="Arial"/>
              </a:rPr>
              <a:t>Syntax of Lambda expression</a:t>
            </a:r>
            <a:r>
              <a:rPr b="0" lang="en-IN" sz="1200" spc="-1" strike="noStrike">
                <a:latin typeface="Arial"/>
              </a:rPr>
              <a:t> : (parameter) --&gt; expression of (parameters) --&gt; {statements}</a:t>
            </a:r>
            <a:endParaRPr b="0" lang="en-IN" sz="1200" spc="-1" strike="noStrike">
              <a:latin typeface="Arial"/>
            </a:endParaRPr>
          </a:p>
          <a:p>
            <a:pPr>
              <a:lnSpc>
                <a:spcPct val="100000"/>
              </a:lnSpc>
              <a:spcBef>
                <a:spcPts val="1417"/>
              </a:spcBef>
              <a:buNone/>
            </a:pPr>
            <a:r>
              <a:rPr b="0" lang="en-IN" sz="1200" spc="-1" strike="noStrike">
                <a:latin typeface="Arial"/>
              </a:rPr>
              <a:t>Benefits of Lambda Expressions</a:t>
            </a:r>
            <a:endParaRPr b="0" lang="en-IN" sz="1200" spc="-1" strike="noStrike">
              <a:latin typeface="Arial"/>
            </a:endParaRPr>
          </a:p>
          <a:p>
            <a:pPr>
              <a:lnSpc>
                <a:spcPct val="100000"/>
              </a:lnSpc>
              <a:spcBef>
                <a:spcPts val="1417"/>
              </a:spcBef>
              <a:buNone/>
            </a:pPr>
            <a:r>
              <a:rPr b="0" lang="en-IN" sz="1200" spc="-1" strike="noStrike">
                <a:latin typeface="Arial"/>
              </a:rPr>
              <a:t>Reduced Boilerplate Code: Simplifies the creation of small, single-method classes.</a:t>
            </a:r>
            <a:endParaRPr b="0" lang="en-IN" sz="1200" spc="-1" strike="noStrike">
              <a:latin typeface="Arial"/>
            </a:endParaRPr>
          </a:p>
          <a:p>
            <a:pPr>
              <a:lnSpc>
                <a:spcPct val="100000"/>
              </a:lnSpc>
              <a:spcBef>
                <a:spcPts val="1417"/>
              </a:spcBef>
              <a:buNone/>
            </a:pPr>
            <a:r>
              <a:rPr b="0" lang="en-IN" sz="1200" spc="-1" strike="noStrike">
                <a:latin typeface="Arial"/>
              </a:rPr>
              <a:t>Encourages Functional Programming: Helps use functional programming paradigms within Java.</a:t>
            </a:r>
            <a:endParaRPr b="0" lang="en-IN" sz="1200" spc="-1" strike="noStrike">
              <a:latin typeface="Arial"/>
            </a:endParaRPr>
          </a:p>
          <a:p>
            <a:pPr>
              <a:lnSpc>
                <a:spcPct val="100000"/>
              </a:lnSpc>
              <a:spcBef>
                <a:spcPts val="1417"/>
              </a:spcBef>
              <a:buNone/>
            </a:pPr>
            <a:r>
              <a:rPr b="0" lang="en-IN" sz="1200" spc="-1" strike="noStrike">
                <a:latin typeface="Arial"/>
              </a:rPr>
              <a:t>Improves Parallel Processing: Works seamlessly with Java Stream API for parallel operations.</a:t>
            </a: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a:p>
            <a:pPr>
              <a:lnSpc>
                <a:spcPct val="100000"/>
              </a:lnSpc>
              <a:spcBef>
                <a:spcPts val="1417"/>
              </a:spcBef>
              <a:buNone/>
            </a:pPr>
            <a:r>
              <a:rPr b="0" lang="en-IN" sz="1200" spc="-1" strike="noStrike">
                <a:latin typeface="Arial"/>
              </a:rPr>
              <a:t>java</a:t>
            </a:r>
            <a:endParaRPr b="0" lang="en-IN" sz="1200" spc="-1" strike="noStrike">
              <a:latin typeface="Arial"/>
            </a:endParaRPr>
          </a:p>
          <a:p>
            <a:pPr>
              <a:lnSpc>
                <a:spcPct val="100000"/>
              </a:lnSpc>
              <a:spcBef>
                <a:spcPts val="1417"/>
              </a:spcBef>
              <a:buNone/>
            </a:pPr>
            <a:endParaRPr b="0" lang="en-IN" sz="1200" spc="-1" strike="noStrike">
              <a:latin typeface="Arial"/>
            </a:endParaRPr>
          </a:p>
          <a:p>
            <a:pPr>
              <a:lnSpc>
                <a:spcPct val="100000"/>
              </a:lnSpc>
              <a:spcBef>
                <a:spcPts val="1417"/>
              </a:spcBef>
              <a:buNone/>
            </a:pPr>
            <a:r>
              <a:rPr b="0" lang="en-IN" sz="1200" spc="-1" strike="noStrike">
                <a:latin typeface="Arial"/>
              </a:rPr>
              <a:t>      </a:t>
            </a:r>
            <a:endParaRPr b="0" lang="en-IN" sz="1200" spc="-1" strike="noStrike">
              <a:latin typeface="Arial"/>
            </a:endParaRPr>
          </a:p>
        </p:txBody>
      </p:sp>
      <p:sp>
        <p:nvSpPr>
          <p:cNvPr id="4" name="PlaceHolder 3"/>
          <p:cNvSpPr>
            <a:spLocks noGrp="1"/>
          </p:cNvSpPr>
          <p:nvPr>
            <p:ph type="sldNum" idx="29"/>
          </p:nvPr>
        </p:nvSpPr>
        <p:spPr/>
        <p:txBody>
          <a:bodyPr/>
          <a:p>
            <a:fld id="{704E4442-544A-497A-B81F-9B437DA6E963}" type="slidenum">
              <a:t>177</a:t>
            </a:fld>
          </a:p>
        </p:txBody>
      </p:sp>
      <p:sp>
        <p:nvSpPr>
          <p:cNvPr id="5" name="PlaceHolder 4"/>
          <p:cNvSpPr>
            <a:spLocks noGrp="1"/>
          </p:cNvSpPr>
          <p:nvPr>
            <p:ph type="dt" idx="30"/>
          </p:nvPr>
        </p:nvSpPr>
        <p:spPr/>
        <p:txBody>
          <a:bodyPr/>
          <a:p>
            <a:fld id="{8CFF5F70-EB33-4E6B-8BE1-D593A0AE7727}" type="datetime1">
              <a:rPr lang="en-IN"/>
              <a:t>26/12/2024</a:t>
            </a:fld>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063" name="PlaceHolder 2"/>
          <p:cNvSpPr>
            <a:spLocks noGrp="1"/>
          </p:cNvSpPr>
          <p:nvPr>
            <p:ph/>
          </p:nvPr>
        </p:nvSpPr>
        <p:spPr>
          <a:xfrm>
            <a:off x="-176040" y="65412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functional interface in Java is an interface that has exactly one abstract method. Functional interfaces can have multiple default and static methods, but they must contain exactly one abstract method. They are intended to be used primarily with lambda expressions or method references, making them an essential part of Java's support for functional programming, introduced in Java 8.</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Single Abstract Method: </a:t>
            </a:r>
            <a:r>
              <a:rPr b="0" lang="en-IN" sz="1400" spc="-1" strike="noStrike">
                <a:latin typeface="Arial"/>
              </a:rPr>
              <a:t>A functional interface can only have one abstract method. This is the core feature that makes it "functional."</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Optional @FunctionalInterface Annotation:</a:t>
            </a:r>
            <a:r>
              <a:rPr b="0" lang="en-IN" sz="1400" spc="-1" strike="noStrike">
                <a:latin typeface="Arial"/>
              </a:rPr>
              <a:t> While not required, the @FunctionalInterface annotation is often used to explicitly indicate that the interface is intended to be a functional interface. The compiler will also give an error if the interface doesn't have exactly one abstract method.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Default and Static Methods:</a:t>
            </a:r>
            <a:r>
              <a:rPr b="0" lang="en-IN" sz="1400" spc="-1" strike="noStrike">
                <a:latin typeface="Arial"/>
              </a:rPr>
              <a:t> A functional interface can have any number of default methods and static methods, but it cannot have more than one abstract method.</a:t>
            </a:r>
            <a:endParaRPr b="0" lang="en-IN" sz="1400" spc="-1" strike="noStrike">
              <a:latin typeface="Arial"/>
            </a:endParaRPr>
          </a:p>
        </p:txBody>
      </p:sp>
      <p:pic>
        <p:nvPicPr>
          <p:cNvPr id="1064" name="" descr=""/>
          <p:cNvPicPr/>
          <p:nvPr/>
        </p:nvPicPr>
        <p:blipFill>
          <a:blip r:embed="rId1"/>
          <a:stretch/>
        </p:blipFill>
        <p:spPr>
          <a:xfrm>
            <a:off x="6119280" y="3374640"/>
            <a:ext cx="2518560" cy="2372760"/>
          </a:xfrm>
          <a:prstGeom prst="rect">
            <a:avLst/>
          </a:prstGeom>
          <a:ln w="0">
            <a:noFill/>
          </a:ln>
        </p:spPr>
      </p:pic>
      <p:sp>
        <p:nvSpPr>
          <p:cNvPr id="4" name="PlaceHolder 3"/>
          <p:cNvSpPr>
            <a:spLocks noGrp="1"/>
          </p:cNvSpPr>
          <p:nvPr>
            <p:ph type="sldNum" idx="29"/>
          </p:nvPr>
        </p:nvSpPr>
        <p:spPr/>
        <p:txBody>
          <a:bodyPr/>
          <a:p>
            <a:fld id="{5239AEE2-A150-4A88-8169-8430BC2E258D}" type="slidenum">
              <a:t>178</a:t>
            </a:fld>
          </a:p>
        </p:txBody>
      </p:sp>
      <p:sp>
        <p:nvSpPr>
          <p:cNvPr id="5" name="PlaceHolder 4"/>
          <p:cNvSpPr>
            <a:spLocks noGrp="1"/>
          </p:cNvSpPr>
          <p:nvPr>
            <p:ph type="dt" idx="30"/>
          </p:nvPr>
        </p:nvSpPr>
        <p:spPr/>
        <p:txBody>
          <a:bodyPr/>
          <a:p>
            <a:fld id="{3A8EA3D5-EDCF-4AFE-91DB-42144D261248}" type="datetime1">
              <a:rPr lang="en-IN"/>
              <a:t>26/12/2024</a:t>
            </a:fld>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Functional Interface.</a:t>
            </a:r>
            <a:endParaRPr b="0" lang="en-IN" sz="4400" spc="-1" strike="noStrike">
              <a:latin typeface="Arial"/>
            </a:endParaRPr>
          </a:p>
        </p:txBody>
      </p:sp>
      <p:sp>
        <p:nvSpPr>
          <p:cNvPr id="1066" name="PlaceHolder 2"/>
          <p:cNvSpPr>
            <a:spLocks noGrp="1"/>
          </p:cNvSpPr>
          <p:nvPr>
            <p:ph/>
          </p:nvPr>
        </p:nvSpPr>
        <p:spPr>
          <a:xfrm>
            <a:off x="-176040" y="65412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Common Built-in Functional Interfaces in Java:</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built-in functional interfaces in the java.util.function package. Some of the commonly used ones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Predicate&lt;T&gt;: Represents a condition that evaluates to a boolean.</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Consumer&lt;T&gt;: Represents an operation that takes a single argument and returns no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Supplier&lt;T&gt;: Represents a supplier of results.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Function&lt;T, R&gt;: Represents a function that takes an argument and returns a result.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UnaryOperator&lt;T&gt;: A special case of Function where the input and output types are the same.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1067" name="" descr=""/>
          <p:cNvPicPr/>
          <p:nvPr/>
        </p:nvPicPr>
        <p:blipFill>
          <a:blip r:embed="rId1"/>
          <a:stretch/>
        </p:blipFill>
        <p:spPr>
          <a:xfrm>
            <a:off x="5580000" y="1440000"/>
            <a:ext cx="3358080" cy="507960"/>
          </a:xfrm>
          <a:prstGeom prst="rect">
            <a:avLst/>
          </a:prstGeom>
          <a:ln w="0">
            <a:noFill/>
          </a:ln>
        </p:spPr>
      </p:pic>
      <p:pic>
        <p:nvPicPr>
          <p:cNvPr id="1068" name="" descr=""/>
          <p:cNvPicPr/>
          <p:nvPr/>
        </p:nvPicPr>
        <p:blipFill>
          <a:blip r:embed="rId2"/>
          <a:stretch/>
        </p:blipFill>
        <p:spPr>
          <a:xfrm>
            <a:off x="3037680" y="2340000"/>
            <a:ext cx="5240160" cy="515520"/>
          </a:xfrm>
          <a:prstGeom prst="rect">
            <a:avLst/>
          </a:prstGeom>
          <a:ln w="0">
            <a:noFill/>
          </a:ln>
        </p:spPr>
      </p:pic>
      <p:pic>
        <p:nvPicPr>
          <p:cNvPr id="1069" name="" descr=""/>
          <p:cNvPicPr/>
          <p:nvPr/>
        </p:nvPicPr>
        <p:blipFill>
          <a:blip r:embed="rId3"/>
          <a:stretch/>
        </p:blipFill>
        <p:spPr>
          <a:xfrm>
            <a:off x="3960000" y="3060000"/>
            <a:ext cx="3777120" cy="477360"/>
          </a:xfrm>
          <a:prstGeom prst="rect">
            <a:avLst/>
          </a:prstGeom>
          <a:ln w="0">
            <a:noFill/>
          </a:ln>
        </p:spPr>
      </p:pic>
      <p:pic>
        <p:nvPicPr>
          <p:cNvPr id="1070" name="" descr=""/>
          <p:cNvPicPr/>
          <p:nvPr/>
        </p:nvPicPr>
        <p:blipFill>
          <a:blip r:embed="rId4"/>
          <a:stretch/>
        </p:blipFill>
        <p:spPr>
          <a:xfrm>
            <a:off x="4860000" y="3817440"/>
            <a:ext cx="4097160" cy="500400"/>
          </a:xfrm>
          <a:prstGeom prst="rect">
            <a:avLst/>
          </a:prstGeom>
          <a:ln w="0">
            <a:noFill/>
          </a:ln>
        </p:spPr>
      </p:pic>
      <p:pic>
        <p:nvPicPr>
          <p:cNvPr id="1071" name="" descr=""/>
          <p:cNvPicPr/>
          <p:nvPr/>
        </p:nvPicPr>
        <p:blipFill>
          <a:blip r:embed="rId5"/>
          <a:stretch/>
        </p:blipFill>
        <p:spPr>
          <a:xfrm>
            <a:off x="5220000" y="4680000"/>
            <a:ext cx="3327480" cy="469800"/>
          </a:xfrm>
          <a:prstGeom prst="rect">
            <a:avLst/>
          </a:prstGeom>
          <a:ln w="0">
            <a:noFill/>
          </a:ln>
        </p:spPr>
      </p:pic>
      <p:sp>
        <p:nvSpPr>
          <p:cNvPr id="4" name="PlaceHolder 3"/>
          <p:cNvSpPr>
            <a:spLocks noGrp="1"/>
          </p:cNvSpPr>
          <p:nvPr>
            <p:ph type="sldNum" idx="29"/>
          </p:nvPr>
        </p:nvSpPr>
        <p:spPr/>
        <p:txBody>
          <a:bodyPr/>
          <a:p>
            <a:fld id="{59F4648F-BBEB-4EEF-A59F-4BAEDD9D4EAC}" type="slidenum">
              <a:t>179</a:t>
            </a:fld>
          </a:p>
        </p:txBody>
      </p:sp>
      <p:sp>
        <p:nvSpPr>
          <p:cNvPr id="5" name="PlaceHolder 4"/>
          <p:cNvSpPr>
            <a:spLocks noGrp="1"/>
          </p:cNvSpPr>
          <p:nvPr>
            <p:ph type="dt" idx="30"/>
          </p:nvPr>
        </p:nvSpPr>
        <p:spPr/>
        <p:txBody>
          <a:bodyPr/>
          <a:p>
            <a:fld id="{1F653435-F517-41B3-AE51-9432431614C9}" type="datetime1">
              <a:rPr lang="en-IN"/>
              <a:t>26/12/2024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64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7342C4B3-A748-4E02-A103-9030FFC6B958}" type="slidenum">
              <a:t>18</a:t>
            </a:fld>
          </a:p>
        </p:txBody>
      </p:sp>
      <p:sp>
        <p:nvSpPr>
          <p:cNvPr id="5" name="PlaceHolder 4"/>
          <p:cNvSpPr>
            <a:spLocks noGrp="1"/>
          </p:cNvSpPr>
          <p:nvPr>
            <p:ph type="dt" idx="3"/>
          </p:nvPr>
        </p:nvSpPr>
        <p:spPr/>
        <p:txBody>
          <a:bodyPr/>
          <a:p>
            <a:fld id="{6A60941A-98B4-4C24-879E-DEAC93F17EC2}" type="datetime1">
              <a:rPr lang="en-IN"/>
              <a:t>26/12/2024</a:t>
            </a:fld>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Lambda Expressions and Functional Interfaces </a:t>
            </a:r>
            <a:endParaRPr b="0" lang="en-IN" sz="3200" spc="-1" strike="noStrike">
              <a:latin typeface="Arial"/>
            </a:endParaRPr>
          </a:p>
        </p:txBody>
      </p:sp>
      <p:sp>
        <p:nvSpPr>
          <p:cNvPr id="107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1074" name="" descr=""/>
          <p:cNvPicPr/>
          <p:nvPr/>
        </p:nvPicPr>
        <p:blipFill>
          <a:blip r:embed="rId1"/>
          <a:stretch/>
        </p:blipFill>
        <p:spPr>
          <a:xfrm>
            <a:off x="720000" y="756360"/>
            <a:ext cx="2641680" cy="1041480"/>
          </a:xfrm>
          <a:prstGeom prst="rect">
            <a:avLst/>
          </a:prstGeom>
          <a:ln w="0">
            <a:noFill/>
          </a:ln>
        </p:spPr>
      </p:pic>
      <p:pic>
        <p:nvPicPr>
          <p:cNvPr id="1075" name="" descr=""/>
          <p:cNvPicPr/>
          <p:nvPr/>
        </p:nvPicPr>
        <p:blipFill>
          <a:blip r:embed="rId2"/>
          <a:stretch/>
        </p:blipFill>
        <p:spPr>
          <a:xfrm>
            <a:off x="760680" y="2037600"/>
            <a:ext cx="4097160" cy="660240"/>
          </a:xfrm>
          <a:prstGeom prst="rect">
            <a:avLst/>
          </a:prstGeom>
          <a:ln w="0">
            <a:noFill/>
          </a:ln>
        </p:spPr>
      </p:pic>
      <p:sp>
        <p:nvSpPr>
          <p:cNvPr id="4" name="PlaceHolder 3"/>
          <p:cNvSpPr>
            <a:spLocks noGrp="1"/>
          </p:cNvSpPr>
          <p:nvPr>
            <p:ph type="sldNum" idx="29"/>
          </p:nvPr>
        </p:nvSpPr>
        <p:spPr/>
        <p:txBody>
          <a:bodyPr/>
          <a:p>
            <a:fld id="{DCDBA03B-81CD-41F7-9996-87243181380B}" type="slidenum">
              <a:t>180</a:t>
            </a:fld>
          </a:p>
        </p:txBody>
      </p:sp>
      <p:sp>
        <p:nvSpPr>
          <p:cNvPr id="5" name="PlaceHolder 4"/>
          <p:cNvSpPr>
            <a:spLocks noGrp="1"/>
          </p:cNvSpPr>
          <p:nvPr>
            <p:ph type="dt" idx="30"/>
          </p:nvPr>
        </p:nvSpPr>
        <p:spPr/>
        <p:txBody>
          <a:bodyPr/>
          <a:p>
            <a:fld id="{E154F152-C866-43C8-A74B-0892F4655DE4}" type="datetime1">
              <a:rPr lang="en-IN"/>
              <a:t>26/12/2024</a:t>
            </a:fld>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Method References</a:t>
            </a:r>
            <a:endParaRPr b="0" lang="en-IN" sz="4400" spc="-1" strike="noStrike">
              <a:latin typeface="Arial"/>
            </a:endParaRPr>
          </a:p>
        </p:txBody>
      </p:sp>
      <p:sp>
        <p:nvSpPr>
          <p:cNvPr id="107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Method references in Java are a shorthand way of calling methods using a functional programming approach. They are a part of Java 8's introduction of functional programming features. A method reference can be used in place of a lambda expression when the method being called matches the required functional interface.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Method references are syntactic sugar for lambda expressions.</a:t>
            </a:r>
            <a:endParaRPr b="0" lang="en-IN" sz="2000" spc="-1" strike="noStrike">
              <a:latin typeface="Arial"/>
            </a:endParaRPr>
          </a:p>
          <a:p>
            <a:pPr>
              <a:lnSpc>
                <a:spcPct val="100000"/>
              </a:lnSpc>
              <a:spcBef>
                <a:spcPts val="1417"/>
              </a:spcBef>
              <a:buNone/>
            </a:pPr>
            <a:r>
              <a:rPr b="0" lang="en-IN" sz="2000" spc="-1" strike="noStrike">
                <a:latin typeface="Arial"/>
              </a:rPr>
              <a:t>They provide a more readable and concise way to refer to existing methods.</a:t>
            </a:r>
            <a:endParaRPr b="0" lang="en-IN" sz="2000" spc="-1" strike="noStrike">
              <a:latin typeface="Arial"/>
            </a:endParaRPr>
          </a:p>
          <a:p>
            <a:pPr>
              <a:lnSpc>
                <a:spcPct val="100000"/>
              </a:lnSpc>
              <a:spcBef>
                <a:spcPts val="1417"/>
              </a:spcBef>
              <a:buNone/>
            </a:pPr>
            <a:r>
              <a:rPr b="0" lang="en-IN" sz="2000" spc="-1" strike="noStrike">
                <a:latin typeface="Arial"/>
              </a:rPr>
              <a:t>They can be used only when the functional interface's method signature matches the referenced method's signature. </a:t>
            </a:r>
            <a:endParaRPr b="0" lang="en-IN" sz="2000" spc="-1" strike="noStrike">
              <a:latin typeface="Arial"/>
            </a:endParaRPr>
          </a:p>
          <a:p>
            <a:pPr>
              <a:lnSpc>
                <a:spcPct val="100000"/>
              </a:lnSpc>
              <a:spcBef>
                <a:spcPts val="1417"/>
              </a:spcBef>
              <a:buNone/>
            </a:pPr>
            <a:r>
              <a:rPr b="0" lang="en-IN" sz="2000" spc="-1" strike="noStrike">
                <a:latin typeface="Arial"/>
              </a:rPr>
              <a:t>Example of Object Method Referencing, Static Method Referencing and constructor method referencing.</a:t>
            </a:r>
            <a:endParaRPr b="0" lang="en-IN" sz="2000" spc="-1" strike="noStrike">
              <a:latin typeface="Arial"/>
            </a:endParaRPr>
          </a:p>
        </p:txBody>
      </p:sp>
      <p:sp>
        <p:nvSpPr>
          <p:cNvPr id="4" name="PlaceHolder 3"/>
          <p:cNvSpPr>
            <a:spLocks noGrp="1"/>
          </p:cNvSpPr>
          <p:nvPr>
            <p:ph type="sldNum" idx="29"/>
          </p:nvPr>
        </p:nvSpPr>
        <p:spPr/>
        <p:txBody>
          <a:bodyPr/>
          <a:p>
            <a:fld id="{78F94F4B-0F31-4B7F-AFC6-F2F69CA2F454}" type="slidenum">
              <a:t>181</a:t>
            </a:fld>
          </a:p>
        </p:txBody>
      </p:sp>
      <p:sp>
        <p:nvSpPr>
          <p:cNvPr id="5" name="PlaceHolder 4"/>
          <p:cNvSpPr>
            <a:spLocks noGrp="1"/>
          </p:cNvSpPr>
          <p:nvPr>
            <p:ph type="dt" idx="30"/>
          </p:nvPr>
        </p:nvSpPr>
        <p:spPr/>
        <p:txBody>
          <a:bodyPr/>
          <a:p>
            <a:fld id="{96D30474-EB0B-48CB-83C1-94E43C21BA21}" type="datetime1">
              <a:rPr lang="en-IN"/>
              <a:t>26/12/2024</a:t>
            </a:fld>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The Date/Time API (JSR 310)</a:t>
            </a:r>
            <a:endParaRPr b="0" lang="en-IN" sz="4400" spc="-1" strike="noStrike">
              <a:latin typeface="Arial"/>
            </a:endParaRPr>
          </a:p>
        </p:txBody>
      </p:sp>
      <p:sp>
        <p:nvSpPr>
          <p:cNvPr id="107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The Date/Time API (JSR 310) introduced in Java 8 is a comprehensive and robust framework for handling date and time. It addresses many of the issues in the older java.util.Date and java.util.Calendar classes, providing a cleaner, more intuitive, and thread-safe API for working with dates, times, and durations. Below is an overview of the key concepts and components of the Date/Time API.</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00598608-E310-4C0E-B6AF-019A3319579F}" type="slidenum">
              <a:t>182</a:t>
            </a:fld>
          </a:p>
        </p:txBody>
      </p:sp>
      <p:sp>
        <p:nvSpPr>
          <p:cNvPr id="5" name="PlaceHolder 4"/>
          <p:cNvSpPr>
            <a:spLocks noGrp="1"/>
          </p:cNvSpPr>
          <p:nvPr>
            <p:ph type="dt" idx="30"/>
          </p:nvPr>
        </p:nvSpPr>
        <p:spPr/>
        <p:txBody>
          <a:bodyPr/>
          <a:p>
            <a:fld id="{6DD61F20-63B4-47CA-A3B8-86B605D095D3}" type="datetime1">
              <a:rPr lang="en-IN"/>
              <a:t>26/12/2024</a:t>
            </a:fld>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8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The LocalDate, LocalTime, and LocalDateTime classes in Java are part of the java.time package introduced in Java 8. These classes provide a modern, immutable, and thread-safe way to work with dates and times. </a:t>
            </a:r>
            <a:endParaRPr b="0" lang="en-IN" sz="1600" spc="-1" strike="noStrike">
              <a:latin typeface="Arial"/>
            </a:endParaRPr>
          </a:p>
          <a:p>
            <a:pPr>
              <a:lnSpc>
                <a:spcPct val="100000"/>
              </a:lnSpc>
              <a:spcBef>
                <a:spcPts val="1417"/>
              </a:spcBef>
              <a:buNone/>
            </a:pPr>
            <a:r>
              <a:rPr b="0" lang="en-IN" sz="1600" spc="-1" strike="noStrike">
                <a:latin typeface="Arial"/>
              </a:rPr>
              <a:t>LocalDate : Represents a date (year, month, and day) without a time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82" name="" descr=""/>
          <p:cNvPicPr/>
          <p:nvPr/>
        </p:nvPicPr>
        <p:blipFill>
          <a:blip r:embed="rId1"/>
          <a:stretch/>
        </p:blipFill>
        <p:spPr>
          <a:xfrm>
            <a:off x="1080000" y="1980000"/>
            <a:ext cx="8319960" cy="3597840"/>
          </a:xfrm>
          <a:prstGeom prst="rect">
            <a:avLst/>
          </a:prstGeom>
          <a:ln w="0">
            <a:noFill/>
          </a:ln>
        </p:spPr>
      </p:pic>
      <p:sp>
        <p:nvSpPr>
          <p:cNvPr id="4" name="PlaceHolder 3"/>
          <p:cNvSpPr>
            <a:spLocks noGrp="1"/>
          </p:cNvSpPr>
          <p:nvPr>
            <p:ph type="sldNum" idx="29"/>
          </p:nvPr>
        </p:nvSpPr>
        <p:spPr/>
        <p:txBody>
          <a:bodyPr/>
          <a:p>
            <a:fld id="{4CF1CAA7-03F9-4F40-8212-39FB538AAB93}" type="slidenum">
              <a:t>183</a:t>
            </a:fld>
          </a:p>
        </p:txBody>
      </p:sp>
      <p:sp>
        <p:nvSpPr>
          <p:cNvPr id="5" name="PlaceHolder 4"/>
          <p:cNvSpPr>
            <a:spLocks noGrp="1"/>
          </p:cNvSpPr>
          <p:nvPr>
            <p:ph type="dt" idx="30"/>
          </p:nvPr>
        </p:nvSpPr>
        <p:spPr/>
        <p:txBody>
          <a:bodyPr/>
          <a:p>
            <a:fld id="{50E87A66-C976-4D36-ACDB-01E1A04E88A9}" type="datetime1">
              <a:rPr lang="en-IN"/>
              <a:t>26/12/2024</a:t>
            </a:fld>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8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LocalTime  : Represents a time (hour, minute, second, and nanosecond) without a date or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85" name="" descr=""/>
          <p:cNvPicPr/>
          <p:nvPr/>
        </p:nvPicPr>
        <p:blipFill>
          <a:blip r:embed="rId1"/>
          <a:stretch/>
        </p:blipFill>
        <p:spPr>
          <a:xfrm>
            <a:off x="-360" y="1080000"/>
            <a:ext cx="10078200" cy="4380120"/>
          </a:xfrm>
          <a:prstGeom prst="rect">
            <a:avLst/>
          </a:prstGeom>
          <a:ln w="0">
            <a:noFill/>
          </a:ln>
        </p:spPr>
      </p:pic>
      <p:sp>
        <p:nvSpPr>
          <p:cNvPr id="4" name="PlaceHolder 3"/>
          <p:cNvSpPr>
            <a:spLocks noGrp="1"/>
          </p:cNvSpPr>
          <p:nvPr>
            <p:ph type="sldNum" idx="29"/>
          </p:nvPr>
        </p:nvSpPr>
        <p:spPr/>
        <p:txBody>
          <a:bodyPr/>
          <a:p>
            <a:fld id="{CCF51D2E-4285-4F91-B595-CC8B6B108683}" type="slidenum">
              <a:t>184</a:t>
            </a:fld>
          </a:p>
        </p:txBody>
      </p:sp>
      <p:sp>
        <p:nvSpPr>
          <p:cNvPr id="5" name="PlaceHolder 4"/>
          <p:cNvSpPr>
            <a:spLocks noGrp="1"/>
          </p:cNvSpPr>
          <p:nvPr>
            <p:ph type="dt" idx="30"/>
          </p:nvPr>
        </p:nvSpPr>
        <p:spPr/>
        <p:txBody>
          <a:bodyPr/>
          <a:p>
            <a:fld id="{5402CCB3-62ED-4295-AF4C-6D392C5532D8}" type="datetime1">
              <a:rPr lang="en-IN"/>
              <a:t>26/12/2024</a:t>
            </a:fld>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 </a:t>
            </a:r>
            <a:r>
              <a:rPr b="0" lang="en-IN" sz="2800" spc="-1" strike="noStrike">
                <a:latin typeface="Arial"/>
              </a:rPr>
              <a:t>Use of LocalDate/LocalTime/LocalDateTime Instances</a:t>
            </a:r>
            <a:endParaRPr b="0" lang="en-IN" sz="2800" spc="-1" strike="noStrike">
              <a:latin typeface="Arial"/>
            </a:endParaRPr>
          </a:p>
        </p:txBody>
      </p:sp>
      <p:sp>
        <p:nvSpPr>
          <p:cNvPr id="108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LocalDateTime : Represents a date and time (year, month, day, hour, minute, second, and nanosecond) without a time-zone.</a:t>
            </a:r>
            <a:endParaRPr b="0" lang="en-IN" sz="1600" spc="-1" strike="noStrike">
              <a:latin typeface="Arial"/>
            </a:endParaRPr>
          </a:p>
          <a:p>
            <a:pPr>
              <a:lnSpc>
                <a:spcPct val="100000"/>
              </a:lnSpc>
              <a:spcBef>
                <a:spcPts val="1417"/>
              </a:spcBef>
              <a:buNone/>
            </a:pPr>
            <a:endParaRPr b="0" lang="en-IN" sz="1600" spc="-1" strike="noStrike">
              <a:latin typeface="Arial"/>
            </a:endParaRPr>
          </a:p>
        </p:txBody>
      </p:sp>
      <p:pic>
        <p:nvPicPr>
          <p:cNvPr id="1088" name="" descr=""/>
          <p:cNvPicPr/>
          <p:nvPr/>
        </p:nvPicPr>
        <p:blipFill>
          <a:blip r:embed="rId1"/>
          <a:stretch/>
        </p:blipFill>
        <p:spPr>
          <a:xfrm>
            <a:off x="21240" y="1385280"/>
            <a:ext cx="10078200" cy="3516480"/>
          </a:xfrm>
          <a:prstGeom prst="rect">
            <a:avLst/>
          </a:prstGeom>
          <a:ln w="0">
            <a:noFill/>
          </a:ln>
        </p:spPr>
      </p:pic>
      <p:sp>
        <p:nvSpPr>
          <p:cNvPr id="4" name="PlaceHolder 3"/>
          <p:cNvSpPr>
            <a:spLocks noGrp="1"/>
          </p:cNvSpPr>
          <p:nvPr>
            <p:ph type="sldNum" idx="29"/>
          </p:nvPr>
        </p:nvSpPr>
        <p:spPr/>
        <p:txBody>
          <a:bodyPr/>
          <a:p>
            <a:fld id="{797D49D1-64F0-460A-A859-98C183A3A505}" type="slidenum">
              <a:t>185</a:t>
            </a:fld>
          </a:p>
        </p:txBody>
      </p:sp>
      <p:sp>
        <p:nvSpPr>
          <p:cNvPr id="5" name="PlaceHolder 4"/>
          <p:cNvSpPr>
            <a:spLocks noGrp="1"/>
          </p:cNvSpPr>
          <p:nvPr>
            <p:ph type="dt" idx="30"/>
          </p:nvPr>
        </p:nvSpPr>
        <p:spPr/>
        <p:txBody>
          <a:bodyPr/>
          <a:p>
            <a:fld id="{8224C277-39FD-42B9-BF59-6C8C5F7B4C35}" type="datetime1">
              <a:rPr lang="en-IN"/>
              <a:t>26/12/2024</a:t>
            </a:fld>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Dates and Times across Time Zones</a:t>
            </a:r>
            <a:endParaRPr b="0" lang="en-IN" sz="4400" spc="-1" strike="noStrike">
              <a:latin typeface="Arial"/>
            </a:endParaRPr>
          </a:p>
        </p:txBody>
      </p:sp>
      <p:sp>
        <p:nvSpPr>
          <p:cNvPr id="109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Java provides robust support for handling dates and times across time zones using the java.time package introduced in Java 8. </a:t>
            </a:r>
            <a:endParaRPr b="0" lang="en-IN" sz="2000" spc="-1" strike="noStrike">
              <a:latin typeface="Arial"/>
            </a:endParaRPr>
          </a:p>
          <a:p>
            <a:pPr>
              <a:lnSpc>
                <a:spcPct val="100000"/>
              </a:lnSpc>
              <a:spcBef>
                <a:spcPts val="1417"/>
              </a:spcBef>
              <a:buNone/>
            </a:pPr>
            <a:r>
              <a:rPr b="0" lang="en-IN" sz="2000" spc="-1" strike="noStrike">
                <a:latin typeface="Arial"/>
              </a:rPr>
              <a:t>ZonedDateTime: Represents a date-time with a time zone.</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r>
              <a:rPr b="0" lang="en-IN" sz="2000" spc="-1" strike="noStrike">
                <a:latin typeface="Arial"/>
              </a:rPr>
              <a:t>List of available time zones : </a:t>
            </a: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091" name="" descr=""/>
          <p:cNvPicPr/>
          <p:nvPr/>
        </p:nvPicPr>
        <p:blipFill>
          <a:blip r:embed="rId1"/>
          <a:stretch/>
        </p:blipFill>
        <p:spPr>
          <a:xfrm>
            <a:off x="180000" y="1968120"/>
            <a:ext cx="6319440" cy="1629720"/>
          </a:xfrm>
          <a:prstGeom prst="rect">
            <a:avLst/>
          </a:prstGeom>
          <a:ln w="0">
            <a:noFill/>
          </a:ln>
        </p:spPr>
      </p:pic>
      <p:pic>
        <p:nvPicPr>
          <p:cNvPr id="1092" name="" descr=""/>
          <p:cNvPicPr/>
          <p:nvPr/>
        </p:nvPicPr>
        <p:blipFill>
          <a:blip r:embed="rId2"/>
          <a:stretch/>
        </p:blipFill>
        <p:spPr>
          <a:xfrm>
            <a:off x="3527640" y="4043880"/>
            <a:ext cx="5830200" cy="1533960"/>
          </a:xfrm>
          <a:prstGeom prst="rect">
            <a:avLst/>
          </a:prstGeom>
          <a:ln w="0">
            <a:noFill/>
          </a:ln>
        </p:spPr>
      </p:pic>
      <p:sp>
        <p:nvSpPr>
          <p:cNvPr id="4" name="PlaceHolder 3"/>
          <p:cNvSpPr>
            <a:spLocks noGrp="1"/>
          </p:cNvSpPr>
          <p:nvPr>
            <p:ph type="sldNum" idx="29"/>
          </p:nvPr>
        </p:nvSpPr>
        <p:spPr/>
        <p:txBody>
          <a:bodyPr/>
          <a:p>
            <a:fld id="{36B9A8BB-DD65-4DDF-AFEB-6A445B80BE94}" type="slidenum">
              <a:t>186</a:t>
            </a:fld>
          </a:p>
        </p:txBody>
      </p:sp>
      <p:sp>
        <p:nvSpPr>
          <p:cNvPr id="5" name="PlaceHolder 4"/>
          <p:cNvSpPr>
            <a:spLocks noGrp="1"/>
          </p:cNvSpPr>
          <p:nvPr>
            <p:ph type="dt" idx="30"/>
          </p:nvPr>
        </p:nvSpPr>
        <p:spPr/>
        <p:txBody>
          <a:bodyPr/>
          <a:p>
            <a:fld id="{87BABA4D-8E5C-42AF-B755-FA71114B08BE}" type="datetime1">
              <a:rPr lang="en-IN"/>
              <a:t>26/12/2024</a:t>
            </a:fld>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Formatting Dates </a:t>
            </a:r>
            <a:endParaRPr b="0" lang="en-IN" sz="4400" spc="-1" strike="noStrike">
              <a:latin typeface="Arial"/>
            </a:endParaRPr>
          </a:p>
        </p:txBody>
      </p:sp>
      <p:sp>
        <p:nvSpPr>
          <p:cNvPr id="109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In Java, formatting dates is a common requirement. The java.time package, introduced in Java 8, provides a modern and flexible way to handle date and time formatting using DateTimeFormatter.</a:t>
            </a:r>
            <a:endParaRPr b="0" lang="en-IN" sz="1400" spc="-1" strike="noStrike">
              <a:latin typeface="Arial"/>
            </a:endParaRPr>
          </a:p>
          <a:p>
            <a:pPr>
              <a:lnSpc>
                <a:spcPct val="100000"/>
              </a:lnSpc>
              <a:spcBef>
                <a:spcPts val="1417"/>
              </a:spcBef>
              <a:buNone/>
            </a:pPr>
            <a:r>
              <a:rPr b="0" lang="en-IN" sz="1400" spc="-1" strike="noStrike">
                <a:latin typeface="Arial"/>
              </a:rPr>
              <a:t>import java.time.LocalDate;</a:t>
            </a:r>
            <a:endParaRPr b="0" lang="en-IN" sz="1400" spc="-1" strike="noStrike">
              <a:latin typeface="Arial"/>
            </a:endParaRPr>
          </a:p>
          <a:p>
            <a:pPr>
              <a:lnSpc>
                <a:spcPct val="100000"/>
              </a:lnSpc>
              <a:spcBef>
                <a:spcPts val="1417"/>
              </a:spcBef>
              <a:buNone/>
            </a:pPr>
            <a:r>
              <a:rPr b="0" lang="en-IN" sz="1400" spc="-1" strike="noStrike">
                <a:latin typeface="Arial"/>
              </a:rPr>
              <a:t>import java.time.format.DateTimeFormatter;</a:t>
            </a:r>
            <a:endParaRPr b="0" lang="en-IN" sz="1400" spc="-1" strike="noStrike">
              <a:latin typeface="Arial"/>
            </a:endParaRPr>
          </a:p>
          <a:p>
            <a:pPr>
              <a:lnSpc>
                <a:spcPct val="100000"/>
              </a:lnSpc>
              <a:spcBef>
                <a:spcPts val="1417"/>
              </a:spcBef>
              <a:buNone/>
            </a:pPr>
            <a:r>
              <a:rPr b="0" lang="en-IN" sz="1400" spc="-1" strike="noStrike">
                <a:latin typeface="Arial"/>
              </a:rPr>
              <a:t>public class CustomDateFormatting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public static void main(String[] args) {</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LocalDate today = LocalDate.now();</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DateTimeFormatter customFormatter = DateTimeFormatter.ofPattern("dd-MM-yyyy");</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String formattedDate = today.format(customFormatter);</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System.out.println("Formatted Date: " + formattedDate);</a:t>
            </a:r>
            <a:endParaRPr b="0" lang="en-IN" sz="1400" spc="-1" strike="noStrike">
              <a:latin typeface="Arial"/>
            </a:endParaRPr>
          </a:p>
          <a:p>
            <a:pPr>
              <a:lnSpc>
                <a:spcPct val="100000"/>
              </a:lnSpc>
              <a:spcBef>
                <a:spcPts val="1417"/>
              </a:spcBef>
              <a:buNone/>
            </a:pPr>
            <a:r>
              <a:rPr b="0" lang="en-IN" sz="1400" spc="-1" strike="noStrike">
                <a:latin typeface="Arial"/>
              </a:rPr>
              <a:t>    </a:t>
            </a: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a:t>
            </a:r>
            <a:endParaRPr b="0" lang="en-IN" sz="1400" spc="-1" strike="noStrike">
              <a:latin typeface="Arial"/>
            </a:endParaRPr>
          </a:p>
          <a:p>
            <a:pPr>
              <a:lnSpc>
                <a:spcPct val="100000"/>
              </a:lnSpc>
              <a:spcBef>
                <a:spcPts val="1417"/>
              </a:spcBef>
              <a:buNone/>
            </a:pPr>
            <a:r>
              <a:rPr b="0" lang="en-IN" sz="1400" spc="-1" strike="noStrike">
                <a:latin typeface="Arial"/>
              </a:rPr>
              <a:t> </a:t>
            </a:r>
            <a:endParaRPr b="0" lang="en-IN" sz="1400" spc="-1" strike="noStrike">
              <a:latin typeface="Arial"/>
            </a:endParaRPr>
          </a:p>
        </p:txBody>
      </p:sp>
      <p:sp>
        <p:nvSpPr>
          <p:cNvPr id="4" name="PlaceHolder 3"/>
          <p:cNvSpPr>
            <a:spLocks noGrp="1"/>
          </p:cNvSpPr>
          <p:nvPr>
            <p:ph type="sldNum" idx="29"/>
          </p:nvPr>
        </p:nvSpPr>
        <p:spPr/>
        <p:txBody>
          <a:bodyPr/>
          <a:p>
            <a:fld id="{29FFB5C7-BA5A-4739-A5F7-259064E9FDBB}" type="slidenum">
              <a:t>187</a:t>
            </a:fld>
          </a:p>
        </p:txBody>
      </p:sp>
      <p:sp>
        <p:nvSpPr>
          <p:cNvPr id="5" name="PlaceHolder 4"/>
          <p:cNvSpPr>
            <a:spLocks noGrp="1"/>
          </p:cNvSpPr>
          <p:nvPr>
            <p:ph type="dt" idx="30"/>
          </p:nvPr>
        </p:nvSpPr>
        <p:spPr/>
        <p:txBody>
          <a:bodyPr/>
          <a:p>
            <a:fld id="{C98E6E0F-7626-40C0-AF09-A5AB33ECC3B5}" type="datetime1">
              <a:rPr lang="en-IN"/>
              <a:t>26/12/2024</a:t>
            </a:fld>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Inheritance with Generic Types</a:t>
            </a:r>
            <a:endParaRPr b="0" lang="en-IN" sz="4400" spc="-1" strike="noStrike">
              <a:latin typeface="Arial"/>
            </a:endParaRPr>
          </a:p>
        </p:txBody>
      </p:sp>
      <p:sp>
        <p:nvSpPr>
          <p:cNvPr id="109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Generic classes can extend other generic or non-generic classes. Here's how inheritance behaves with generic types</a:t>
            </a:r>
            <a:endParaRPr b="0" lang="en-IN" sz="2000" spc="-1" strike="noStrike">
              <a:latin typeface="Arial"/>
            </a:endParaRPr>
          </a:p>
          <a:p>
            <a:pPr>
              <a:lnSpc>
                <a:spcPct val="100000"/>
              </a:lnSpc>
              <a:spcBef>
                <a:spcPts val="1417"/>
              </a:spcBef>
              <a:buNone/>
            </a:pPr>
            <a:endParaRPr b="0" lang="en-IN" sz="2000" spc="-1" strike="noStrike">
              <a:latin typeface="Arial"/>
            </a:endParaRPr>
          </a:p>
          <a:p>
            <a:pPr>
              <a:lnSpc>
                <a:spcPct val="100000"/>
              </a:lnSpc>
              <a:spcBef>
                <a:spcPts val="1417"/>
              </a:spcBef>
              <a:buNone/>
            </a:pPr>
            <a:endParaRPr b="0" lang="en-IN" sz="2000" spc="-1" strike="noStrike">
              <a:latin typeface="Arial"/>
            </a:endParaRPr>
          </a:p>
        </p:txBody>
      </p:sp>
      <p:pic>
        <p:nvPicPr>
          <p:cNvPr id="1097" name="" descr=""/>
          <p:cNvPicPr/>
          <p:nvPr/>
        </p:nvPicPr>
        <p:blipFill>
          <a:blip r:embed="rId1"/>
          <a:stretch/>
        </p:blipFill>
        <p:spPr>
          <a:xfrm>
            <a:off x="4674240" y="1152000"/>
            <a:ext cx="5403600" cy="4490640"/>
          </a:xfrm>
          <a:prstGeom prst="rect">
            <a:avLst/>
          </a:prstGeom>
          <a:ln w="0">
            <a:noFill/>
          </a:ln>
        </p:spPr>
      </p:pic>
      <p:sp>
        <p:nvSpPr>
          <p:cNvPr id="4" name="PlaceHolder 3"/>
          <p:cNvSpPr>
            <a:spLocks noGrp="1"/>
          </p:cNvSpPr>
          <p:nvPr>
            <p:ph type="sldNum" idx="29"/>
          </p:nvPr>
        </p:nvSpPr>
        <p:spPr/>
        <p:txBody>
          <a:bodyPr/>
          <a:p>
            <a:fld id="{1D2F5310-1539-46FA-9D9F-F8056BD2AD43}" type="slidenum">
              <a:t>188</a:t>
            </a:fld>
          </a:p>
        </p:txBody>
      </p:sp>
      <p:sp>
        <p:nvSpPr>
          <p:cNvPr id="5" name="PlaceHolder 4"/>
          <p:cNvSpPr>
            <a:spLocks noGrp="1"/>
          </p:cNvSpPr>
          <p:nvPr>
            <p:ph type="dt" idx="30"/>
          </p:nvPr>
        </p:nvSpPr>
        <p:spPr/>
        <p:txBody>
          <a:bodyPr/>
          <a:p>
            <a:fld id="{948F008C-6F59-4585-A0BE-F59DE7D98196}" type="datetime1">
              <a:rPr lang="en-IN"/>
              <a:t>26/12/2024</a:t>
            </a:fld>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09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 </a:t>
            </a:r>
            <a:r>
              <a:rPr b="0" lang="en-IN" sz="1500" spc="-1" strike="noStrike">
                <a:latin typeface="Arial"/>
              </a:rPr>
              <a:t>In Java, wildcard parameter types are a feature of generics that allow you to specify a placeholder for a type. Wildcards are particularly useful when working with parameterized types (e.g., List&lt;T&gt; or Map&lt;K, V&gt;) and you want to accommodate multiple possible types while maintaining type safety.</a:t>
            </a:r>
            <a:endParaRPr b="0" lang="en-IN" sz="1500" spc="-1" strike="noStrike">
              <a:latin typeface="Arial"/>
            </a:endParaRPr>
          </a:p>
          <a:p>
            <a:pPr>
              <a:lnSpc>
                <a:spcPct val="100000"/>
              </a:lnSpc>
              <a:spcBef>
                <a:spcPts val="1417"/>
              </a:spcBef>
              <a:buNone/>
            </a:pPr>
            <a:r>
              <a:rPr b="0" lang="en-IN" sz="1500" spc="-1" strike="noStrike">
                <a:latin typeface="Arial"/>
              </a:rPr>
              <a:t>Wildcards can be bounded or unbounded, and they are represented with a question mark (?).</a:t>
            </a:r>
            <a:endParaRPr b="0" lang="en-IN" sz="1500" spc="-1" strike="noStrike">
              <a:latin typeface="Arial"/>
            </a:endParaRPr>
          </a:p>
          <a:p>
            <a:pPr>
              <a:lnSpc>
                <a:spcPct val="100000"/>
              </a:lnSpc>
              <a:spcBef>
                <a:spcPts val="1417"/>
              </a:spcBef>
              <a:buNone/>
            </a:pPr>
            <a:endParaRPr b="0" lang="en-IN" sz="1500" spc="-1" strike="noStrike">
              <a:latin typeface="Arial"/>
            </a:endParaRPr>
          </a:p>
        </p:txBody>
      </p:sp>
      <p:sp>
        <p:nvSpPr>
          <p:cNvPr id="4" name="PlaceHolder 3"/>
          <p:cNvSpPr>
            <a:spLocks noGrp="1"/>
          </p:cNvSpPr>
          <p:nvPr>
            <p:ph type="sldNum" idx="29"/>
          </p:nvPr>
        </p:nvSpPr>
        <p:spPr/>
        <p:txBody>
          <a:bodyPr/>
          <a:p>
            <a:fld id="{8F2587B8-5FF4-4855-A329-B5B26B82F594}" type="slidenum">
              <a:t>189</a:t>
            </a:fld>
          </a:p>
        </p:txBody>
      </p:sp>
      <p:sp>
        <p:nvSpPr>
          <p:cNvPr id="5" name="PlaceHolder 4"/>
          <p:cNvSpPr>
            <a:spLocks noGrp="1"/>
          </p:cNvSpPr>
          <p:nvPr>
            <p:ph type="dt" idx="30"/>
          </p:nvPr>
        </p:nvSpPr>
        <p:spPr/>
        <p:txBody>
          <a:bodyPr/>
          <a:p>
            <a:fld id="{25BCEC2C-7293-45DF-A8A3-45B318E1E481}" type="datetime1">
              <a:rPr lang="en-IN"/>
              <a:t>26/12/2024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64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739E1BC-B4A1-461D-A67B-001BF4544BA9}" type="slidenum">
              <a:t>19</a:t>
            </a:fld>
          </a:p>
        </p:txBody>
      </p:sp>
      <p:sp>
        <p:nvSpPr>
          <p:cNvPr id="5" name="PlaceHolder 4"/>
          <p:cNvSpPr>
            <a:spLocks noGrp="1"/>
          </p:cNvSpPr>
          <p:nvPr>
            <p:ph type="dt" idx="3"/>
          </p:nvPr>
        </p:nvSpPr>
        <p:spPr/>
        <p:txBody>
          <a:bodyPr/>
          <a:p>
            <a:fld id="{709DE5F5-A1DD-4698-AF6E-FA73D08D4CAD}" type="datetime1">
              <a:rPr lang="en-IN"/>
              <a:t>26/12/2024</a:t>
            </a:fld>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0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Unbounded Wildcard (?) : Represents an unknown type.</a:t>
            </a:r>
            <a:endParaRPr b="0" lang="en-IN" sz="1500" spc="-1" strike="noStrike">
              <a:latin typeface="Arial"/>
            </a:endParaRPr>
          </a:p>
          <a:p>
            <a:pPr>
              <a:lnSpc>
                <a:spcPct val="100000"/>
              </a:lnSpc>
              <a:spcBef>
                <a:spcPts val="1417"/>
              </a:spcBef>
              <a:buNone/>
            </a:pPr>
            <a:r>
              <a:rPr b="0" lang="en-IN" sz="1500" spc="-1" strike="noStrike">
                <a:latin typeface="Arial"/>
              </a:rPr>
              <a:t>Used when you don't care about the specific type parameter but want to ensure type safety.</a:t>
            </a:r>
            <a:endParaRPr b="0" lang="en-IN" sz="1500" spc="-1" strike="noStrike">
              <a:latin typeface="Arial"/>
            </a:endParaRPr>
          </a:p>
          <a:p>
            <a:pPr>
              <a:lnSpc>
                <a:spcPct val="100000"/>
              </a:lnSpc>
              <a:spcBef>
                <a:spcPts val="1417"/>
              </a:spcBef>
              <a:buNone/>
            </a:pPr>
            <a:r>
              <a:rPr b="0" lang="en-IN" sz="1500" spc="-1" strike="noStrike">
                <a:latin typeface="Arial"/>
              </a:rPr>
              <a:t>Typically used for read-only operations.</a:t>
            </a:r>
            <a:endParaRPr b="0" lang="en-IN" sz="1500" spc="-1" strike="noStrike">
              <a:latin typeface="Arial"/>
            </a:endParaRPr>
          </a:p>
        </p:txBody>
      </p:sp>
      <p:pic>
        <p:nvPicPr>
          <p:cNvPr id="1102" name="" descr=""/>
          <p:cNvPicPr/>
          <p:nvPr/>
        </p:nvPicPr>
        <p:blipFill>
          <a:blip r:embed="rId1"/>
          <a:stretch/>
        </p:blipFill>
        <p:spPr>
          <a:xfrm>
            <a:off x="3699720" y="1440000"/>
            <a:ext cx="5298120" cy="4365360"/>
          </a:xfrm>
          <a:prstGeom prst="rect">
            <a:avLst/>
          </a:prstGeom>
          <a:ln w="0">
            <a:noFill/>
          </a:ln>
        </p:spPr>
      </p:pic>
      <p:sp>
        <p:nvSpPr>
          <p:cNvPr id="4" name="PlaceHolder 3"/>
          <p:cNvSpPr>
            <a:spLocks noGrp="1"/>
          </p:cNvSpPr>
          <p:nvPr>
            <p:ph type="sldNum" idx="29"/>
          </p:nvPr>
        </p:nvSpPr>
        <p:spPr/>
        <p:txBody>
          <a:bodyPr/>
          <a:p>
            <a:fld id="{C5A66A76-4C58-44F0-A8CC-B0840ACAC1D5}" type="slidenum">
              <a:t>190</a:t>
            </a:fld>
          </a:p>
        </p:txBody>
      </p:sp>
      <p:sp>
        <p:nvSpPr>
          <p:cNvPr id="5" name="PlaceHolder 4"/>
          <p:cNvSpPr>
            <a:spLocks noGrp="1"/>
          </p:cNvSpPr>
          <p:nvPr>
            <p:ph type="dt" idx="30"/>
          </p:nvPr>
        </p:nvSpPr>
        <p:spPr/>
        <p:txBody>
          <a:bodyPr/>
          <a:p>
            <a:fld id="{B7D82BFC-1130-4514-A572-CC003E73A1A0}" type="datetime1">
              <a:rPr lang="en-IN"/>
              <a:t>26/12/2024</a:t>
            </a:fld>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0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Upper-Bounded Wildcard (&lt;? extends T&gt;) : Restricts the unknown type to be T or a subtype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read from a collection but not modify it.</a:t>
            </a:r>
            <a:endParaRPr b="0" lang="en-IN" sz="1500" spc="-1" strike="noStrike">
              <a:latin typeface="Arial"/>
            </a:endParaRPr>
          </a:p>
        </p:txBody>
      </p:sp>
      <p:pic>
        <p:nvPicPr>
          <p:cNvPr id="1105" name="" descr=""/>
          <p:cNvPicPr/>
          <p:nvPr/>
        </p:nvPicPr>
        <p:blipFill>
          <a:blip r:embed="rId1"/>
          <a:stretch/>
        </p:blipFill>
        <p:spPr>
          <a:xfrm>
            <a:off x="1980000" y="1377720"/>
            <a:ext cx="8097840" cy="4347000"/>
          </a:xfrm>
          <a:prstGeom prst="rect">
            <a:avLst/>
          </a:prstGeom>
          <a:ln w="0">
            <a:noFill/>
          </a:ln>
        </p:spPr>
      </p:pic>
      <p:sp>
        <p:nvSpPr>
          <p:cNvPr id="4" name="PlaceHolder 3"/>
          <p:cNvSpPr>
            <a:spLocks noGrp="1"/>
          </p:cNvSpPr>
          <p:nvPr>
            <p:ph type="sldNum" idx="29"/>
          </p:nvPr>
        </p:nvSpPr>
        <p:spPr/>
        <p:txBody>
          <a:bodyPr/>
          <a:p>
            <a:fld id="{E1265048-3DDA-47FA-8FCE-864076646ADC}" type="slidenum">
              <a:t>191</a:t>
            </a:fld>
          </a:p>
        </p:txBody>
      </p:sp>
      <p:sp>
        <p:nvSpPr>
          <p:cNvPr id="5" name="PlaceHolder 4"/>
          <p:cNvSpPr>
            <a:spLocks noGrp="1"/>
          </p:cNvSpPr>
          <p:nvPr>
            <p:ph type="dt" idx="30"/>
          </p:nvPr>
        </p:nvSpPr>
        <p:spPr/>
        <p:txBody>
          <a:bodyPr/>
          <a:p>
            <a:fld id="{CA79016D-9268-437D-A917-EE0D2C47C377}" type="datetime1">
              <a:rPr lang="en-IN"/>
              <a:t>26/12/2024</a:t>
            </a:fld>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Wildcard Parameter Types (bounded &amp; unbounded) </a:t>
            </a:r>
            <a:endParaRPr b="0" lang="en-IN" sz="2800" spc="-1" strike="noStrike">
              <a:latin typeface="Arial"/>
            </a:endParaRPr>
          </a:p>
        </p:txBody>
      </p:sp>
      <p:sp>
        <p:nvSpPr>
          <p:cNvPr id="110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spcBef>
                <a:spcPts val="1417"/>
              </a:spcBef>
              <a:buNone/>
            </a:pPr>
            <a:r>
              <a:rPr b="0" lang="en-IN" sz="1500" spc="-1" strike="noStrike">
                <a:latin typeface="Arial"/>
              </a:rPr>
              <a:t>Lower-Bounded Wildcard (&lt;? super T&gt;) : Restricts the unknown type to be T or a supertype of T.</a:t>
            </a:r>
            <a:endParaRPr b="0" lang="en-IN" sz="1500" spc="-1" strike="noStrike">
              <a:latin typeface="Arial"/>
            </a:endParaRPr>
          </a:p>
          <a:p>
            <a:pPr>
              <a:lnSpc>
                <a:spcPct val="100000"/>
              </a:lnSpc>
              <a:spcBef>
                <a:spcPts val="1417"/>
              </a:spcBef>
              <a:buNone/>
            </a:pPr>
            <a:r>
              <a:rPr b="0" lang="en-IN" sz="1500" spc="-1" strike="noStrike">
                <a:latin typeface="Arial"/>
              </a:rPr>
              <a:t>Used when you want to write to a collection but are less concerned about reading.</a:t>
            </a:r>
            <a:endParaRPr b="0" lang="en-IN" sz="1500" spc="-1" strike="noStrike">
              <a:latin typeface="Arial"/>
            </a:endParaRPr>
          </a:p>
        </p:txBody>
      </p:sp>
      <p:pic>
        <p:nvPicPr>
          <p:cNvPr id="1108" name="" descr=""/>
          <p:cNvPicPr/>
          <p:nvPr/>
        </p:nvPicPr>
        <p:blipFill>
          <a:blip r:embed="rId1"/>
          <a:stretch/>
        </p:blipFill>
        <p:spPr>
          <a:xfrm>
            <a:off x="180000" y="1419480"/>
            <a:ext cx="7900560" cy="4246920"/>
          </a:xfrm>
          <a:prstGeom prst="rect">
            <a:avLst/>
          </a:prstGeom>
          <a:ln w="0">
            <a:noFill/>
          </a:ln>
        </p:spPr>
      </p:pic>
      <p:sp>
        <p:nvSpPr>
          <p:cNvPr id="4" name="PlaceHolder 3"/>
          <p:cNvSpPr>
            <a:spLocks noGrp="1"/>
          </p:cNvSpPr>
          <p:nvPr>
            <p:ph type="sldNum" idx="29"/>
          </p:nvPr>
        </p:nvSpPr>
        <p:spPr/>
        <p:txBody>
          <a:bodyPr/>
          <a:p>
            <a:fld id="{B81155EE-A58C-44E8-A555-D2B66D3DFAFF}" type="slidenum">
              <a:t>192</a:t>
            </a:fld>
          </a:p>
        </p:txBody>
      </p:sp>
      <p:sp>
        <p:nvSpPr>
          <p:cNvPr id="5" name="PlaceHolder 4"/>
          <p:cNvSpPr>
            <a:spLocks noGrp="1"/>
          </p:cNvSpPr>
          <p:nvPr>
            <p:ph type="dt" idx="30"/>
          </p:nvPr>
        </p:nvSpPr>
        <p:spPr/>
        <p:txBody>
          <a:bodyPr/>
          <a:p>
            <a:fld id="{945E300B-C890-46AD-A5FF-D2795D76C7CE}" type="datetime1">
              <a:rPr lang="en-IN"/>
              <a:t>26/12/2024</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Collections Overview</a:t>
            </a:r>
            <a:endParaRPr b="0" lang="en-IN" sz="4400" spc="-1" strike="noStrike">
              <a:latin typeface="Arial"/>
            </a:endParaRPr>
          </a:p>
        </p:txBody>
      </p:sp>
      <p:sp>
        <p:nvSpPr>
          <p:cNvPr id="111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Collections in Java are part of the Java Collections Framework (JCF), which provides a set of classes and interfaces for managing groups of objects. Collections are essential for working with dynamic data structures such as lists, sets, maps, and queues.</a:t>
            </a:r>
            <a:endParaRPr b="0" lang="en-IN" sz="1800" spc="-1" strike="noStrike">
              <a:latin typeface="Arial"/>
            </a:endParaRPr>
          </a:p>
        </p:txBody>
      </p:sp>
      <p:pic>
        <p:nvPicPr>
          <p:cNvPr id="1111" name="" descr=""/>
          <p:cNvPicPr/>
          <p:nvPr/>
        </p:nvPicPr>
        <p:blipFill>
          <a:blip r:embed="rId1"/>
          <a:stretch/>
        </p:blipFill>
        <p:spPr>
          <a:xfrm>
            <a:off x="1026000" y="1519560"/>
            <a:ext cx="6892560" cy="4190040"/>
          </a:xfrm>
          <a:prstGeom prst="rect">
            <a:avLst/>
          </a:prstGeom>
          <a:ln w="0">
            <a:noFill/>
          </a:ln>
        </p:spPr>
      </p:pic>
      <p:sp>
        <p:nvSpPr>
          <p:cNvPr id="4" name="PlaceHolder 3"/>
          <p:cNvSpPr>
            <a:spLocks noGrp="1"/>
          </p:cNvSpPr>
          <p:nvPr>
            <p:ph type="sldNum" idx="32"/>
          </p:nvPr>
        </p:nvSpPr>
        <p:spPr/>
        <p:txBody>
          <a:bodyPr/>
          <a:p>
            <a:fld id="{E818AB17-8BE3-4550-A2C0-ADA1DFA4F1FC}" type="slidenum">
              <a:t>193</a:t>
            </a:fld>
          </a:p>
        </p:txBody>
      </p:sp>
      <p:sp>
        <p:nvSpPr>
          <p:cNvPr id="5" name="PlaceHolder 4"/>
          <p:cNvSpPr>
            <a:spLocks noGrp="1"/>
          </p:cNvSpPr>
          <p:nvPr>
            <p:ph type="dt" idx="33"/>
          </p:nvPr>
        </p:nvSpPr>
        <p:spPr/>
        <p:txBody>
          <a:bodyPr/>
          <a:p>
            <a:fld id="{8EA67C48-B802-4346-A25F-E90D804F17EA}" type="datetime1">
              <a:rPr lang="en-IN"/>
              <a:t>26/12/2024</a:t>
            </a:fld>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Using the type inference diamond to create an object </a:t>
            </a:r>
            <a:endParaRPr b="0" lang="en-IN" sz="2800" spc="-1" strike="noStrike">
              <a:latin typeface="Arial"/>
            </a:endParaRPr>
          </a:p>
        </p:txBody>
      </p:sp>
      <p:sp>
        <p:nvSpPr>
          <p:cNvPr id="111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In Java, the type inference diamond operator (&lt;&gt;) was introduced in Java 7 to simplify the creation of parameterized objects. It allows the compiler to infer the type of a generic object from its declaration, reducing verbosity. </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r>
              <a:rPr b="0" lang="en-IN" sz="2600" spc="-1" strike="noStrike">
                <a:latin typeface="Arial"/>
              </a:rPr>
              <a:t>Here's how you can use it to create objects: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With the Diamond Operator: You only specify the generic type on the left side, and the compiler infers it for the right side.</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1114" name="" descr=""/>
          <p:cNvPicPr/>
          <p:nvPr/>
        </p:nvPicPr>
        <p:blipFill>
          <a:blip r:embed="rId1"/>
          <a:stretch/>
        </p:blipFill>
        <p:spPr>
          <a:xfrm>
            <a:off x="756360" y="3062520"/>
            <a:ext cx="6262200" cy="356040"/>
          </a:xfrm>
          <a:prstGeom prst="rect">
            <a:avLst/>
          </a:prstGeom>
          <a:ln w="0">
            <a:noFill/>
          </a:ln>
        </p:spPr>
      </p:pic>
      <p:pic>
        <p:nvPicPr>
          <p:cNvPr id="1115" name="" descr=""/>
          <p:cNvPicPr/>
          <p:nvPr/>
        </p:nvPicPr>
        <p:blipFill>
          <a:blip r:embed="rId2"/>
          <a:stretch/>
        </p:blipFill>
        <p:spPr>
          <a:xfrm>
            <a:off x="720000" y="4680000"/>
            <a:ext cx="4196880" cy="386640"/>
          </a:xfrm>
          <a:prstGeom prst="rect">
            <a:avLst/>
          </a:prstGeom>
          <a:ln w="0">
            <a:noFill/>
          </a:ln>
        </p:spPr>
      </p:pic>
      <p:sp>
        <p:nvSpPr>
          <p:cNvPr id="4" name="PlaceHolder 3"/>
          <p:cNvSpPr>
            <a:spLocks noGrp="1"/>
          </p:cNvSpPr>
          <p:nvPr>
            <p:ph type="sldNum" idx="32"/>
          </p:nvPr>
        </p:nvSpPr>
        <p:spPr/>
        <p:txBody>
          <a:bodyPr/>
          <a:p>
            <a:fld id="{6B5F8091-1EB6-4BFA-BC90-C073E4B935A6}" type="slidenum">
              <a:t>194</a:t>
            </a:fld>
          </a:p>
        </p:txBody>
      </p:sp>
      <p:sp>
        <p:nvSpPr>
          <p:cNvPr id="5" name="PlaceHolder 4"/>
          <p:cNvSpPr>
            <a:spLocks noGrp="1"/>
          </p:cNvSpPr>
          <p:nvPr>
            <p:ph type="dt" idx="33"/>
          </p:nvPr>
        </p:nvSpPr>
        <p:spPr/>
        <p:txBody>
          <a:bodyPr/>
          <a:p>
            <a:fld id="{3A9022A9-29BF-435F-BCF1-B9554B9DADEA}" type="datetime1">
              <a:rPr lang="en-IN"/>
              <a:t>26/12/2024</a:t>
            </a:fld>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Creating a collection by using generics </a:t>
            </a:r>
            <a:endParaRPr b="0" lang="en-IN" sz="3600" spc="-1" strike="noStrike">
              <a:latin typeface="Arial"/>
            </a:endParaRPr>
          </a:p>
        </p:txBody>
      </p:sp>
      <p:sp>
        <p:nvSpPr>
          <p:cNvPr id="111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Using generics in Java allows you to create a collection that can work with a specific type of data while maintaining type safety. Here's a basic guide and example of how to create and use a generic collection in Java. </a:t>
            </a:r>
            <a:r>
              <a:rPr b="1" lang="en-IN" sz="1500" spc="-1" strike="noStrike">
                <a:latin typeface="Arial"/>
              </a:rPr>
              <a:t>Steps to create generic Collection</a:t>
            </a:r>
            <a:r>
              <a:rPr b="0" lang="en-IN" sz="1500" spc="-1" strike="noStrike">
                <a:latin typeface="Arial"/>
              </a:rPr>
              <a:t> :  Define a generic class or method. Use type parameters (e.g., &lt;T&gt;) to represent the type of elements in the collection. Use Java's collection framework like ArrayList, HashMap, etc., with generics, or create your own collection class.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18" name="" descr=""/>
          <p:cNvPicPr/>
          <p:nvPr/>
        </p:nvPicPr>
        <p:blipFill>
          <a:blip r:embed="rId1"/>
          <a:stretch/>
        </p:blipFill>
        <p:spPr>
          <a:xfrm>
            <a:off x="628200" y="1875240"/>
            <a:ext cx="5670360" cy="3883320"/>
          </a:xfrm>
          <a:prstGeom prst="rect">
            <a:avLst/>
          </a:prstGeom>
          <a:ln w="0">
            <a:noFill/>
          </a:ln>
        </p:spPr>
      </p:pic>
      <p:sp>
        <p:nvSpPr>
          <p:cNvPr id="4" name="PlaceHolder 3"/>
          <p:cNvSpPr>
            <a:spLocks noGrp="1"/>
          </p:cNvSpPr>
          <p:nvPr>
            <p:ph type="sldNum" idx="32"/>
          </p:nvPr>
        </p:nvSpPr>
        <p:spPr/>
        <p:txBody>
          <a:bodyPr/>
          <a:p>
            <a:fld id="{68743044-0A2D-44DF-B090-9EF56DA635C9}" type="slidenum">
              <a:t>195</a:t>
            </a:fld>
          </a:p>
        </p:txBody>
      </p:sp>
      <p:sp>
        <p:nvSpPr>
          <p:cNvPr id="5" name="PlaceHolder 4"/>
          <p:cNvSpPr>
            <a:spLocks noGrp="1"/>
          </p:cNvSpPr>
          <p:nvPr>
            <p:ph type="dt" idx="33"/>
          </p:nvPr>
        </p:nvSpPr>
        <p:spPr/>
        <p:txBody>
          <a:bodyPr/>
          <a:p>
            <a:fld id="{0A1E4F4B-9F70-4A65-B5D5-F00C101EE933}" type="datetime1">
              <a:rPr lang="en-IN"/>
              <a:t>26/12/2024</a:t>
            </a:fld>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12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ArrayList, LinkedList, and Vector are all classes that implement the List interface. They serve the same general purpose of storing ordered collections of elements, but they differ in their internal implementation and performance characteristics.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ArrayList</a:t>
            </a:r>
            <a:r>
              <a:rPr b="0" lang="en-IN" sz="1500" spc="-1" strike="noStrike">
                <a:latin typeface="Arial"/>
              </a:rPr>
              <a:t> :  It uses a dynamic array to store elements.  ArrayList is not thread-safe.</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21" name="" descr=""/>
          <p:cNvPicPr/>
          <p:nvPr/>
        </p:nvPicPr>
        <p:blipFill>
          <a:blip r:embed="rId1"/>
          <a:stretch/>
        </p:blipFill>
        <p:spPr>
          <a:xfrm>
            <a:off x="540000" y="1867320"/>
            <a:ext cx="4860000" cy="2091240"/>
          </a:xfrm>
          <a:prstGeom prst="rect">
            <a:avLst/>
          </a:prstGeom>
          <a:ln w="0">
            <a:noFill/>
          </a:ln>
        </p:spPr>
      </p:pic>
      <p:sp>
        <p:nvSpPr>
          <p:cNvPr id="4" name="PlaceHolder 3"/>
          <p:cNvSpPr>
            <a:spLocks noGrp="1"/>
          </p:cNvSpPr>
          <p:nvPr>
            <p:ph type="sldNum" idx="32"/>
          </p:nvPr>
        </p:nvSpPr>
        <p:spPr/>
        <p:txBody>
          <a:bodyPr/>
          <a:p>
            <a:fld id="{3CC982F8-8296-4946-9A7C-8CF94BBD65B9}" type="slidenum">
              <a:t>196</a:t>
            </a:fld>
          </a:p>
        </p:txBody>
      </p:sp>
      <p:sp>
        <p:nvSpPr>
          <p:cNvPr id="5" name="PlaceHolder 4"/>
          <p:cNvSpPr>
            <a:spLocks noGrp="1"/>
          </p:cNvSpPr>
          <p:nvPr>
            <p:ph type="dt" idx="33"/>
          </p:nvPr>
        </p:nvSpPr>
        <p:spPr/>
        <p:txBody>
          <a:bodyPr/>
          <a:p>
            <a:fld id="{1CA9970E-9595-45C9-B074-FD1FF67FB43C}" type="datetime1">
              <a:rPr lang="en-IN"/>
              <a:t>26/12/2024</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an ArrayList, LinkedList, Vector</a:t>
            </a:r>
            <a:endParaRPr b="0" lang="en-IN" sz="3600" spc="-1" strike="noStrike">
              <a:latin typeface="Arial"/>
            </a:endParaRPr>
          </a:p>
        </p:txBody>
      </p:sp>
      <p:sp>
        <p:nvSpPr>
          <p:cNvPr id="112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LinkedList : </a:t>
            </a:r>
            <a:r>
              <a:rPr b="0" lang="en-IN" sz="1500" spc="-1" strike="noStrike">
                <a:latin typeface="Arial"/>
              </a:rPr>
              <a:t>Internal Implementation: It uses a doubly linked list where each element is stored in a node that contains data and pointers to the next and previous nodes..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 </a:t>
            </a:r>
            <a:endParaRPr b="0" lang="en-IN" sz="1500" spc="-1" strike="noStrike">
              <a:latin typeface="Arial"/>
            </a:endParaRPr>
          </a:p>
        </p:txBody>
      </p:sp>
      <p:pic>
        <p:nvPicPr>
          <p:cNvPr id="1124" name="" descr=""/>
          <p:cNvPicPr/>
          <p:nvPr/>
        </p:nvPicPr>
        <p:blipFill>
          <a:blip r:embed="rId1"/>
          <a:stretch/>
        </p:blipFill>
        <p:spPr>
          <a:xfrm>
            <a:off x="705600" y="1261080"/>
            <a:ext cx="9205200" cy="3057480"/>
          </a:xfrm>
          <a:prstGeom prst="rect">
            <a:avLst/>
          </a:prstGeom>
          <a:ln w="0">
            <a:noFill/>
          </a:ln>
        </p:spPr>
      </p:pic>
      <p:sp>
        <p:nvSpPr>
          <p:cNvPr id="4" name="PlaceHolder 3"/>
          <p:cNvSpPr>
            <a:spLocks noGrp="1"/>
          </p:cNvSpPr>
          <p:nvPr>
            <p:ph type="sldNum" idx="32"/>
          </p:nvPr>
        </p:nvSpPr>
        <p:spPr/>
        <p:txBody>
          <a:bodyPr/>
          <a:p>
            <a:fld id="{04A23981-49F8-46D8-AED5-DE8AD47245C7}" type="slidenum">
              <a:t>197</a:t>
            </a:fld>
          </a:p>
        </p:txBody>
      </p:sp>
      <p:sp>
        <p:nvSpPr>
          <p:cNvPr id="5" name="PlaceHolder 4"/>
          <p:cNvSpPr>
            <a:spLocks noGrp="1"/>
          </p:cNvSpPr>
          <p:nvPr>
            <p:ph type="dt" idx="33"/>
          </p:nvPr>
        </p:nvSpPr>
        <p:spPr/>
        <p:txBody>
          <a:bodyPr/>
          <a:p>
            <a:fld id="{52AF3D1C-68FF-4E97-9112-32F6968ADD49}" type="datetime1">
              <a:rPr lang="en-IN"/>
              <a:t>26/12/2024</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Implementing a  Vector</a:t>
            </a:r>
            <a:endParaRPr b="0" lang="en-IN" sz="3600" spc="-1" strike="noStrike">
              <a:latin typeface="Arial"/>
            </a:endParaRPr>
          </a:p>
        </p:txBody>
      </p:sp>
      <p:sp>
        <p:nvSpPr>
          <p:cNvPr id="112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Vector : </a:t>
            </a:r>
            <a:r>
              <a:rPr b="0" lang="en-IN" sz="1500" spc="-1" strike="noStrike">
                <a:latin typeface="Arial"/>
              </a:rPr>
              <a:t>Internal Implementation: It is similar to ArrayList in that it uses an array to store elements. However, it is synchronized for thread safety.</a:t>
            </a:r>
            <a:endParaRPr b="0" lang="en-IN" sz="1500" spc="-1" strike="noStrike">
              <a:latin typeface="Arial"/>
            </a:endParaRPr>
          </a:p>
        </p:txBody>
      </p:sp>
      <p:pic>
        <p:nvPicPr>
          <p:cNvPr id="1127" name="" descr=""/>
          <p:cNvPicPr/>
          <p:nvPr/>
        </p:nvPicPr>
        <p:blipFill>
          <a:blip r:embed="rId1"/>
          <a:stretch/>
        </p:blipFill>
        <p:spPr>
          <a:xfrm>
            <a:off x="525600" y="1323720"/>
            <a:ext cx="8112960" cy="2634840"/>
          </a:xfrm>
          <a:prstGeom prst="rect">
            <a:avLst/>
          </a:prstGeom>
          <a:ln w="0">
            <a:noFill/>
          </a:ln>
        </p:spPr>
      </p:pic>
      <p:sp>
        <p:nvSpPr>
          <p:cNvPr id="4" name="PlaceHolder 3"/>
          <p:cNvSpPr>
            <a:spLocks noGrp="1"/>
          </p:cNvSpPr>
          <p:nvPr>
            <p:ph type="sldNum" idx="32"/>
          </p:nvPr>
        </p:nvSpPr>
        <p:spPr/>
        <p:txBody>
          <a:bodyPr/>
          <a:p>
            <a:fld id="{95B1228B-5110-4CB4-994C-C90AE3C1E369}" type="slidenum">
              <a:t>198</a:t>
            </a:fld>
          </a:p>
        </p:txBody>
      </p:sp>
      <p:sp>
        <p:nvSpPr>
          <p:cNvPr id="5" name="PlaceHolder 4"/>
          <p:cNvSpPr>
            <a:spLocks noGrp="1"/>
          </p:cNvSpPr>
          <p:nvPr>
            <p:ph type="dt" idx="33"/>
          </p:nvPr>
        </p:nvSpPr>
        <p:spPr/>
        <p:txBody>
          <a:bodyPr/>
          <a:p>
            <a:fld id="{9DFD4183-4077-40F8-8C4B-6EEA14714FE7}" type="datetime1">
              <a:rPr lang="en-IN"/>
              <a:t>26/12/2024</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800" spc="-1" strike="noStrike">
                <a:latin typeface="Arial"/>
              </a:rPr>
              <a:t> </a:t>
            </a:r>
            <a:r>
              <a:rPr b="0" lang="en-IN" sz="4800" spc="-1" strike="noStrike">
                <a:latin typeface="Arial"/>
              </a:rPr>
              <a:t>Implementing a HashSet, TreeSet</a:t>
            </a:r>
            <a:endParaRPr b="0" lang="en-IN" sz="4800" spc="-1" strike="noStrike">
              <a:latin typeface="Arial"/>
            </a:endParaRPr>
          </a:p>
        </p:txBody>
      </p:sp>
      <p:sp>
        <p:nvSpPr>
          <p:cNvPr id="112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HashSet and TreeSet are two commonly used implementations of the Set interface. They are provided in the java.util package and differ in how they store and retrieve elements: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HashSet: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r>
              <a:rPr b="0" lang="en-IN" sz="1800" spc="-1" strike="noStrike">
                <a:latin typeface="Arial"/>
              </a:rPr>
              <a:t>Allows constant-time performance for basic operations like add, remove, and contains. Does not guarantee any particular order of elements.  It is used to remove the duplicates.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TreeSet: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Implements a SortedSet and guarantees elements are sorted in their natural order or using a specified comparator.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for HashSet and TreeSet. Basic Data type and objects.</a:t>
            </a:r>
            <a:endParaRPr b="0" lang="en-IN" sz="1800" spc="-1" strike="noStrike">
              <a:latin typeface="Arial"/>
            </a:endParaRPr>
          </a:p>
        </p:txBody>
      </p:sp>
      <p:sp>
        <p:nvSpPr>
          <p:cNvPr id="4" name="PlaceHolder 3"/>
          <p:cNvSpPr>
            <a:spLocks noGrp="1"/>
          </p:cNvSpPr>
          <p:nvPr>
            <p:ph type="sldNum" idx="32"/>
          </p:nvPr>
        </p:nvSpPr>
        <p:spPr/>
        <p:txBody>
          <a:bodyPr/>
          <a:p>
            <a:fld id="{9412ABDA-BCB7-4E0B-8032-59EF3EFABF66}" type="slidenum">
              <a:t>199</a:t>
            </a:fld>
          </a:p>
        </p:txBody>
      </p:sp>
      <p:sp>
        <p:nvSpPr>
          <p:cNvPr id="5" name="PlaceHolder 4"/>
          <p:cNvSpPr>
            <a:spLocks noGrp="1"/>
          </p:cNvSpPr>
          <p:nvPr>
            <p:ph type="dt" idx="33"/>
          </p:nvPr>
        </p:nvSpPr>
        <p:spPr/>
        <p:txBody>
          <a:bodyPr/>
          <a:p>
            <a:fld id="{DF05382F-1611-4EAE-9552-3868AD5AAFAA}" type="datetime1">
              <a:rPr lang="en-IN"/>
              <a:t>26/12/2024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60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EFB0C029-5920-43FF-941F-5DC3C2B933C5}" type="slidenum">
              <a:t>2</a:t>
            </a:fld>
          </a:p>
        </p:txBody>
      </p:sp>
      <p:sp>
        <p:nvSpPr>
          <p:cNvPr id="5" name="PlaceHolder 4"/>
          <p:cNvSpPr>
            <a:spLocks noGrp="1"/>
          </p:cNvSpPr>
          <p:nvPr>
            <p:ph type="dt" idx="3"/>
          </p:nvPr>
        </p:nvSpPr>
        <p:spPr/>
        <p:txBody>
          <a:bodyPr/>
          <a:p>
            <a:fld id="{44D826FB-1A31-44D6-A424-6AB652514FBB}" type="datetime1">
              <a:rPr lang="en-IN"/>
              <a:t>26/12/2024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64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9D2C7CD3-4B86-44CC-B415-A1064E0846D1}" type="slidenum">
              <a:t>20</a:t>
            </a:fld>
          </a:p>
        </p:txBody>
      </p:sp>
      <p:sp>
        <p:nvSpPr>
          <p:cNvPr id="5" name="PlaceHolder 4"/>
          <p:cNvSpPr>
            <a:spLocks noGrp="1"/>
          </p:cNvSpPr>
          <p:nvPr>
            <p:ph type="dt" idx="3"/>
          </p:nvPr>
        </p:nvSpPr>
        <p:spPr/>
        <p:txBody>
          <a:bodyPr/>
          <a:p>
            <a:fld id="{4ACDE360-D49B-40B9-8B0E-306DC09F8D0A}" type="datetime1">
              <a:rPr lang="en-IN"/>
              <a:t>26/12/2024</a:t>
            </a:fld>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Implementing a HashMap, TreeMap, HashTable </a:t>
            </a:r>
            <a:endParaRPr b="0" lang="en-IN" sz="3200" spc="-1" strike="noStrike">
              <a:latin typeface="Arial"/>
            </a:endParaRPr>
          </a:p>
        </p:txBody>
      </p:sp>
      <p:sp>
        <p:nvSpPr>
          <p:cNvPr id="113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HashMap is a hash table-based implementation of the Map interface. It allows null values and one null key.</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TreeMap is a implementation of the Map interface. It maintains entries in sorted order of keys.</a:t>
            </a:r>
            <a:endParaRPr b="0" lang="en-IN"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600" spc="-1" strike="noStrike">
                <a:latin typeface="Arial"/>
              </a:rPr>
              <a:t>Hashtable is a legacy class similar to HashMap but synchronized. It does not allow null keys or values.  This class is not used in the current trend.</a:t>
            </a:r>
            <a:endParaRPr b="0" lang="en-IN" sz="2600" spc="-1" strike="noStrike">
              <a:latin typeface="Arial"/>
            </a:endParaRPr>
          </a:p>
        </p:txBody>
      </p:sp>
      <p:sp>
        <p:nvSpPr>
          <p:cNvPr id="4" name="PlaceHolder 3"/>
          <p:cNvSpPr>
            <a:spLocks noGrp="1"/>
          </p:cNvSpPr>
          <p:nvPr>
            <p:ph type="sldNum" idx="32"/>
          </p:nvPr>
        </p:nvSpPr>
        <p:spPr/>
        <p:txBody>
          <a:bodyPr/>
          <a:p>
            <a:fld id="{C2A1DE89-0140-4408-BF2D-CFB8DAC9E659}" type="slidenum">
              <a:t>200</a:t>
            </a:fld>
          </a:p>
        </p:txBody>
      </p:sp>
      <p:sp>
        <p:nvSpPr>
          <p:cNvPr id="5" name="PlaceHolder 4"/>
          <p:cNvSpPr>
            <a:spLocks noGrp="1"/>
          </p:cNvSpPr>
          <p:nvPr>
            <p:ph type="dt" idx="33"/>
          </p:nvPr>
        </p:nvSpPr>
        <p:spPr/>
        <p:txBody>
          <a:bodyPr/>
          <a:p>
            <a:fld id="{C4D68737-6794-4B97-B95D-FF11AA790957}" type="datetime1">
              <a:rPr lang="en-IN"/>
              <a:t>26/12/2024</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 </a:t>
            </a:r>
            <a:r>
              <a:rPr b="0" lang="en-IN" sz="3200" spc="-1" strike="noStrike">
                <a:latin typeface="Arial"/>
              </a:rPr>
              <a:t>Ordering collections – Comparable &amp; Comparator</a:t>
            </a:r>
            <a:endParaRPr b="0" lang="en-IN" sz="3200" spc="-1" strike="noStrike">
              <a:latin typeface="Arial"/>
            </a:endParaRPr>
          </a:p>
        </p:txBody>
      </p:sp>
      <p:sp>
        <p:nvSpPr>
          <p:cNvPr id="1133"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the Comparable and Comparator interfaces are used to order objects in collections, such as lists and sets.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Example of Comparable and Comparator.</a:t>
            </a:r>
            <a:endParaRPr b="0" lang="en-IN" sz="3200" spc="-1" strike="noStrike">
              <a:latin typeface="Arial"/>
            </a:endParaRPr>
          </a:p>
        </p:txBody>
      </p:sp>
      <p:sp>
        <p:nvSpPr>
          <p:cNvPr id="4" name="PlaceHolder 3"/>
          <p:cNvSpPr>
            <a:spLocks noGrp="1"/>
          </p:cNvSpPr>
          <p:nvPr>
            <p:ph type="sldNum" idx="32"/>
          </p:nvPr>
        </p:nvSpPr>
        <p:spPr/>
        <p:txBody>
          <a:bodyPr/>
          <a:p>
            <a:fld id="{77A8284F-E213-4263-AFBE-4664D9A34823}" type="slidenum">
              <a:t>201</a:t>
            </a:fld>
          </a:p>
        </p:txBody>
      </p:sp>
      <p:sp>
        <p:nvSpPr>
          <p:cNvPr id="5" name="PlaceHolder 4"/>
          <p:cNvSpPr>
            <a:spLocks noGrp="1"/>
          </p:cNvSpPr>
          <p:nvPr>
            <p:ph type="dt" idx="33"/>
          </p:nvPr>
        </p:nvSpPr>
        <p:spPr/>
        <p:txBody>
          <a:bodyPr/>
          <a:p>
            <a:fld id="{D08B15B3-FFD2-45DE-8F24-FD9287AC21F7}" type="datetime1">
              <a:rPr lang="en-IN"/>
              <a:t>26/12/2024</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Collections and Arrays</a:t>
            </a:r>
            <a:endParaRPr b="0" lang="en-IN" sz="3600" spc="-1" strike="noStrike">
              <a:latin typeface="Arial"/>
            </a:endParaRPr>
          </a:p>
        </p:txBody>
      </p:sp>
      <p:sp>
        <p:nvSpPr>
          <p:cNvPr id="113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several utility classes in the java.util package that offer helpful methods for manipulating collections and arrays. Two of the most widely used utility classes are Collections and Arrays.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Couple of methods of Collections are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Collections.sort(list);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For searching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List&lt;Integer&gt; numbers = Arrays.asList(10, 20, 30, 40);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index = Collections.binarySearch(numbers, 20);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600" spc="-1" strike="noStrike" u="sng">
                <a:uFillTx/>
                <a:latin typeface="Arial"/>
              </a:rPr>
              <a:t>Finding the largest element</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int max = Collections.max(numbers); // Output: 40</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i="1" lang="en-IN" sz="1500" spc="-1" strike="noStrike" u="sng">
                <a:uFillTx/>
                <a:latin typeface="Arial"/>
              </a:rPr>
              <a:t>Reversing the elements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Collections.reverse(numbers);</a:t>
            </a:r>
            <a:endParaRPr b="0" lang="en-IN" sz="1500" spc="-1" strike="noStrike">
              <a:latin typeface="Arial"/>
            </a:endParaRPr>
          </a:p>
        </p:txBody>
      </p:sp>
      <p:sp>
        <p:nvSpPr>
          <p:cNvPr id="4" name="PlaceHolder 3"/>
          <p:cNvSpPr>
            <a:spLocks noGrp="1"/>
          </p:cNvSpPr>
          <p:nvPr>
            <p:ph type="sldNum" idx="32"/>
          </p:nvPr>
        </p:nvSpPr>
        <p:spPr/>
        <p:txBody>
          <a:bodyPr/>
          <a:p>
            <a:fld id="{31306B85-8588-4584-986D-1C20E030CCEE}" type="slidenum">
              <a:t>202</a:t>
            </a:fld>
          </a:p>
        </p:txBody>
      </p:sp>
      <p:sp>
        <p:nvSpPr>
          <p:cNvPr id="5" name="PlaceHolder 4"/>
          <p:cNvSpPr>
            <a:spLocks noGrp="1"/>
          </p:cNvSpPr>
          <p:nvPr>
            <p:ph type="dt" idx="33"/>
          </p:nvPr>
        </p:nvSpPr>
        <p:spPr/>
        <p:txBody>
          <a:bodyPr/>
          <a:p>
            <a:fld id="{64DA8B97-5A8B-4D84-BF2D-2327378F8C2F}" type="datetime1">
              <a:rPr lang="en-IN"/>
              <a:t>26/12/2024</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 </a:t>
            </a:r>
            <a:r>
              <a:rPr b="0" lang="en-IN" sz="3600" spc="-1" strike="noStrike">
                <a:latin typeface="Arial"/>
              </a:rPr>
              <a:t>Utility Classes -   Arrays</a:t>
            </a:r>
            <a:endParaRPr b="0" lang="en-IN" sz="3600" spc="-1" strike="noStrike">
              <a:latin typeface="Arial"/>
            </a:endParaRPr>
          </a:p>
        </p:txBody>
      </p:sp>
      <p:sp>
        <p:nvSpPr>
          <p:cNvPr id="113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sorting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int[] arr = {3, 1, 4};</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Arrays.sort(arr);</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searching : </a:t>
            </a:r>
            <a:r>
              <a:rPr b="0" lang="en-IN" sz="1400" spc="-1" strike="noStrike">
                <a:latin typeface="Arial"/>
              </a:rPr>
              <a:t>int index = Arrays.binarySearch(arr, 3);</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For filling the elements of the array :</a:t>
            </a:r>
            <a:r>
              <a:rPr b="0" lang="en-IN" sz="1400" spc="-1" strike="noStrike">
                <a:latin typeface="Arial"/>
              </a:rPr>
              <a:t> Arrays.fill(arr, 10);</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Comparing two arrays :</a:t>
            </a:r>
            <a:r>
              <a:rPr b="0" lang="en-IN" sz="1400" spc="-1" strike="noStrike">
                <a:latin typeface="Arial"/>
              </a:rPr>
              <a:t> Arrays.equals(arr1, arr2);</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i="1" lang="en-IN" sz="1400" spc="-1" strike="noStrike" u="sng">
                <a:uFillTx/>
                <a:latin typeface="Arial"/>
              </a:rPr>
              <a:t>Converting Arrays to list :</a:t>
            </a:r>
            <a:r>
              <a:rPr b="0" lang="en-IN" sz="1400" spc="-1" strike="noStrike">
                <a:latin typeface="Arial"/>
              </a:rPr>
              <a:t> List&lt;String&gt; list = Arrays.asList("A", "B", "C");</a:t>
            </a:r>
            <a:endParaRPr b="0" lang="en-IN" sz="1400" spc="-1" strike="noStrike">
              <a:latin typeface="Arial"/>
            </a:endParaRPr>
          </a:p>
        </p:txBody>
      </p:sp>
      <p:pic>
        <p:nvPicPr>
          <p:cNvPr id="1138" name="" descr=""/>
          <p:cNvPicPr/>
          <p:nvPr/>
        </p:nvPicPr>
        <p:blipFill>
          <a:blip r:embed="rId1"/>
          <a:stretch/>
        </p:blipFill>
        <p:spPr>
          <a:xfrm>
            <a:off x="2370600" y="3374280"/>
            <a:ext cx="6627960" cy="1664280"/>
          </a:xfrm>
          <a:prstGeom prst="rect">
            <a:avLst/>
          </a:prstGeom>
          <a:ln w="0">
            <a:noFill/>
          </a:ln>
        </p:spPr>
      </p:pic>
      <p:sp>
        <p:nvSpPr>
          <p:cNvPr id="4" name="PlaceHolder 3"/>
          <p:cNvSpPr>
            <a:spLocks noGrp="1"/>
          </p:cNvSpPr>
          <p:nvPr>
            <p:ph type="sldNum" idx="32"/>
          </p:nvPr>
        </p:nvSpPr>
        <p:spPr/>
        <p:txBody>
          <a:bodyPr/>
          <a:p>
            <a:fld id="{A55610F3-1625-4342-AD90-0688E5F27BF2}" type="slidenum">
              <a:t>203</a:t>
            </a:fld>
          </a:p>
        </p:txBody>
      </p:sp>
      <p:sp>
        <p:nvSpPr>
          <p:cNvPr id="5" name="PlaceHolder 4"/>
          <p:cNvSpPr>
            <a:spLocks noGrp="1"/>
          </p:cNvSpPr>
          <p:nvPr>
            <p:ph type="dt" idx="33"/>
          </p:nvPr>
        </p:nvSpPr>
        <p:spPr/>
        <p:txBody>
          <a:bodyPr/>
          <a:p>
            <a:fld id="{980BE690-A2DC-4F4B-98F2-69C9103E0B1D}" type="datetime1">
              <a:rPr lang="en-IN"/>
              <a:t>26/12/2024</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API</a:t>
            </a:r>
            <a:endParaRPr b="0" lang="en-IN" sz="4400" spc="-1" strike="noStrike">
              <a:latin typeface="Arial"/>
            </a:endParaRPr>
          </a:p>
        </p:txBody>
      </p:sp>
      <p:sp>
        <p:nvSpPr>
          <p:cNvPr id="1140"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The Stream API in Java, introduced in Java 8, provides a powerful way to process collections of data in a functional style. Streams are sequences of elements supporting sequential and parallel aggregate operations. It simplifies the task of performing operations such as filtering, mapping, and reducing on collections.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Key Features of Stream API</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Functional Style: Supports operations like map, filter, reduce, etc.</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Lazy Evaluation: Intermediate operations are evaluated only when terminal operations are invoked.</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Parallel Execution: Can leverage multi-core architectures for performance improvements using parallel streams.</a:t>
            </a:r>
            <a:endParaRPr b="0" lang="en-IN" sz="2000" spc="-1" strike="noStrike">
              <a:latin typeface="Arial"/>
            </a:endParaRPr>
          </a:p>
        </p:txBody>
      </p:sp>
      <p:sp>
        <p:nvSpPr>
          <p:cNvPr id="4" name="PlaceHolder 3"/>
          <p:cNvSpPr>
            <a:spLocks noGrp="1"/>
          </p:cNvSpPr>
          <p:nvPr>
            <p:ph type="sldNum" idx="32"/>
          </p:nvPr>
        </p:nvSpPr>
        <p:spPr/>
        <p:txBody>
          <a:bodyPr/>
          <a:p>
            <a:fld id="{FFD8AB77-AC81-45D8-ACAE-E0CC8A2F8116}" type="slidenum">
              <a:t>204</a:t>
            </a:fld>
          </a:p>
        </p:txBody>
      </p:sp>
      <p:sp>
        <p:nvSpPr>
          <p:cNvPr id="5" name="PlaceHolder 4"/>
          <p:cNvSpPr>
            <a:spLocks noGrp="1"/>
          </p:cNvSpPr>
          <p:nvPr>
            <p:ph type="dt" idx="33"/>
          </p:nvPr>
        </p:nvSpPr>
        <p:spPr/>
        <p:txBody>
          <a:bodyPr/>
          <a:p>
            <a:fld id="{4417304B-E6A4-41CD-8E7A-87BE08971948}" type="datetime1">
              <a:rPr lang="en-IN"/>
              <a:t>26/12/2024</a:t>
            </a:fld>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2200" spc="-1" strike="noStrike">
                <a:latin typeface="Arial"/>
              </a:rPr>
              <a:t> </a:t>
            </a:r>
            <a:r>
              <a:rPr b="0" lang="en-IN" sz="2200" spc="-1" strike="noStrike">
                <a:latin typeface="Arial"/>
              </a:rPr>
              <a:t>java.util.function Package – Predicate, Consumer, Function, and Supplier</a:t>
            </a:r>
            <a:endParaRPr b="0" lang="en-IN" sz="2200" spc="-1" strike="noStrike">
              <a:latin typeface="Arial"/>
            </a:endParaRPr>
          </a:p>
        </p:txBody>
      </p:sp>
      <p:sp>
        <p:nvSpPr>
          <p:cNvPr id="114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143" name="" descr=""/>
          <p:cNvPicPr/>
          <p:nvPr/>
        </p:nvPicPr>
        <p:blipFill>
          <a:blip r:embed="rId1"/>
          <a:stretch/>
        </p:blipFill>
        <p:spPr>
          <a:xfrm>
            <a:off x="360" y="802800"/>
            <a:ext cx="10079280" cy="4416120"/>
          </a:xfrm>
          <a:prstGeom prst="rect">
            <a:avLst/>
          </a:prstGeom>
          <a:ln w="0">
            <a:noFill/>
          </a:ln>
        </p:spPr>
      </p:pic>
      <p:sp>
        <p:nvSpPr>
          <p:cNvPr id="4" name="PlaceHolder 3"/>
          <p:cNvSpPr>
            <a:spLocks noGrp="1"/>
          </p:cNvSpPr>
          <p:nvPr>
            <p:ph type="sldNum" idx="32"/>
          </p:nvPr>
        </p:nvSpPr>
        <p:spPr/>
        <p:txBody>
          <a:bodyPr/>
          <a:p>
            <a:fld id="{7E31FFB9-0E9A-476E-8D8D-5173C81FE2A1}" type="slidenum">
              <a:t>205</a:t>
            </a:fld>
          </a:p>
        </p:txBody>
      </p:sp>
      <p:sp>
        <p:nvSpPr>
          <p:cNvPr id="5" name="PlaceHolder 4"/>
          <p:cNvSpPr>
            <a:spLocks noGrp="1"/>
          </p:cNvSpPr>
          <p:nvPr>
            <p:ph type="dt" idx="33"/>
          </p:nvPr>
        </p:nvSpPr>
        <p:spPr/>
        <p:txBody>
          <a:bodyPr/>
          <a:p>
            <a:fld id="{1FB68434-AFCF-41DE-B54D-E0AF62B7E014}" type="datetime1">
              <a:rPr lang="en-IN"/>
              <a:t>26/12/2024</a:t>
            </a:fld>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14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2"/>
          </p:nvPr>
        </p:nvSpPr>
        <p:spPr/>
        <p:txBody>
          <a:bodyPr/>
          <a:p>
            <a:fld id="{A87C2D78-E399-49B7-B7B1-ED68D2062EE2}" type="slidenum">
              <a:t>206</a:t>
            </a:fld>
          </a:p>
        </p:txBody>
      </p:sp>
      <p:sp>
        <p:nvSpPr>
          <p:cNvPr id="5" name="PlaceHolder 4"/>
          <p:cNvSpPr>
            <a:spLocks noGrp="1"/>
          </p:cNvSpPr>
          <p:nvPr>
            <p:ph type="dt" idx="33"/>
          </p:nvPr>
        </p:nvSpPr>
        <p:spPr/>
        <p:txBody>
          <a:bodyPr/>
          <a:p>
            <a:fld id="{DB300EB2-4A47-4C81-84D7-C06976283582}" type="datetime1">
              <a:rPr lang="en-IN"/>
              <a:t>26/12/2024</a:t>
            </a:fld>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Stream Operations</a:t>
            </a:r>
            <a:endParaRPr b="0" lang="en-IN" sz="4400" spc="-1" strike="noStrike">
              <a:latin typeface="Arial"/>
            </a:endParaRPr>
          </a:p>
        </p:txBody>
      </p:sp>
      <p:sp>
        <p:nvSpPr>
          <p:cNvPr id="1147"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4000" spc="-1" strike="noStrike">
                <a:latin typeface="Arial"/>
              </a:rPr>
              <a:t>Some of the operations of Stream are :</a:t>
            </a:r>
            <a:endParaRPr b="0" lang="en-IN" sz="40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Filter(),  Map(),  Flatmap(),  Distinct(),  Limit(),  Skip(), Sorted()</a:t>
            </a:r>
            <a:endParaRPr b="0" lang="en-IN" sz="2800" spc="-1" strike="noStrike">
              <a:latin typeface="Arial"/>
            </a:endParaRPr>
          </a:p>
          <a:p>
            <a:pPr marL="432000" indent="-324000">
              <a:lnSpc>
                <a:spcPct val="100000"/>
              </a:lnSpc>
              <a:spcBef>
                <a:spcPts val="1417"/>
              </a:spcBef>
              <a:buClr>
                <a:srgbClr val="000000"/>
              </a:buClr>
              <a:buFont typeface="Wingdings" charset="2"/>
              <a:buChar char=""/>
            </a:pPr>
            <a:r>
              <a:rPr b="0" lang="en-IN" sz="2800" spc="-1" strike="noStrike">
                <a:latin typeface="Arial"/>
              </a:rPr>
              <a:t>Terminal end operations:</a:t>
            </a:r>
            <a:endParaRPr b="0" lang="en-IN" sz="2800" spc="-1" strike="noStrike">
              <a:latin typeface="Arial"/>
            </a:endParaRPr>
          </a:p>
          <a:p>
            <a:pPr lvl="1" marL="864000" indent="-324000">
              <a:lnSpc>
                <a:spcPct val="100000"/>
              </a:lnSpc>
              <a:spcBef>
                <a:spcPts val="1134"/>
              </a:spcBef>
              <a:buClr>
                <a:srgbClr val="000000"/>
              </a:buClr>
              <a:buSzPct val="75000"/>
              <a:buFont typeface="Symbol"/>
              <a:buChar char=""/>
            </a:pPr>
            <a:r>
              <a:rPr b="0" lang="en-IN" sz="2800" spc="-1" strike="noStrike">
                <a:latin typeface="Arial"/>
              </a:rPr>
              <a:t>ForEach(), toArray(), collect(), reduce(), count(), min(), max(), findFirst(), </a:t>
            </a:r>
            <a:endParaRPr b="0" lang="en-IN" sz="2800" spc="-1" strike="noStrike">
              <a:latin typeface="Arial"/>
            </a:endParaRPr>
          </a:p>
        </p:txBody>
      </p:sp>
      <p:sp>
        <p:nvSpPr>
          <p:cNvPr id="4" name="PlaceHolder 3"/>
          <p:cNvSpPr>
            <a:spLocks noGrp="1"/>
          </p:cNvSpPr>
          <p:nvPr>
            <p:ph type="sldNum" idx="35"/>
          </p:nvPr>
        </p:nvSpPr>
        <p:spPr/>
        <p:txBody>
          <a:bodyPr/>
          <a:p>
            <a:fld id="{90A8F81C-C565-46AD-960E-46D5841F6E78}" type="slidenum">
              <a:t>207</a:t>
            </a:fld>
          </a:p>
        </p:txBody>
      </p:sp>
      <p:sp>
        <p:nvSpPr>
          <p:cNvPr id="5" name="PlaceHolder 4"/>
          <p:cNvSpPr>
            <a:spLocks noGrp="1"/>
          </p:cNvSpPr>
          <p:nvPr>
            <p:ph type="dt" idx="36"/>
          </p:nvPr>
        </p:nvSpPr>
        <p:spPr/>
        <p:txBody>
          <a:bodyPr/>
          <a:p>
            <a:fld id="{6774B64B-AFD8-4455-A074-6E4973EFCB0D}" type="datetime1">
              <a:rPr lang="en-IN"/>
              <a:t>26/12/2024</a:t>
            </a:fld>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Stream map method </a:t>
            </a:r>
            <a:endParaRPr b="0" lang="en-IN" sz="4400" spc="-1" strike="noStrike">
              <a:latin typeface="Arial"/>
            </a:endParaRPr>
          </a:p>
        </p:txBody>
      </p:sp>
      <p:sp>
        <p:nvSpPr>
          <p:cNvPr id="114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a:lnSpc>
                <a:spcPct val="100000"/>
              </a:lnSpc>
              <a:buNone/>
            </a:pPr>
            <a:endParaRPr b="0" lang="en-IN" sz="32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map method in Java Streams is used to transform elements in a stream by applying a given function to each element and returning a new stream with the transformed elements. This is commonly used for data transformation in functional programming.</a:t>
            </a:r>
            <a:endParaRPr b="0" lang="en-IN" sz="1800" spc="-1" strike="noStrike">
              <a:latin typeface="Arial"/>
            </a:endParaRPr>
          </a:p>
        </p:txBody>
      </p:sp>
      <p:pic>
        <p:nvPicPr>
          <p:cNvPr id="1150" name="" descr=""/>
          <p:cNvPicPr/>
          <p:nvPr/>
        </p:nvPicPr>
        <p:blipFill>
          <a:blip r:embed="rId1"/>
          <a:stretch/>
        </p:blipFill>
        <p:spPr>
          <a:xfrm>
            <a:off x="432720" y="2340000"/>
            <a:ext cx="5866200" cy="851760"/>
          </a:xfrm>
          <a:prstGeom prst="rect">
            <a:avLst/>
          </a:prstGeom>
          <a:ln w="0">
            <a:noFill/>
          </a:ln>
        </p:spPr>
      </p:pic>
      <p:sp>
        <p:nvSpPr>
          <p:cNvPr id="4" name="PlaceHolder 3"/>
          <p:cNvSpPr>
            <a:spLocks noGrp="1"/>
          </p:cNvSpPr>
          <p:nvPr>
            <p:ph type="sldNum" idx="32"/>
          </p:nvPr>
        </p:nvSpPr>
        <p:spPr/>
        <p:txBody>
          <a:bodyPr/>
          <a:p>
            <a:fld id="{25A35B4B-940F-479B-9A5C-477A9A6CC325}" type="slidenum">
              <a:t>208</a:t>
            </a:fld>
          </a:p>
        </p:txBody>
      </p:sp>
      <p:sp>
        <p:nvSpPr>
          <p:cNvPr id="5" name="PlaceHolder 4"/>
          <p:cNvSpPr>
            <a:spLocks noGrp="1"/>
          </p:cNvSpPr>
          <p:nvPr>
            <p:ph type="dt" idx="33"/>
          </p:nvPr>
        </p:nvSpPr>
        <p:spPr/>
        <p:txBody>
          <a:bodyPr/>
          <a:p>
            <a:fld id="{A4D1EFEA-8E59-4AE2-A646-98B5F03D08AE}" type="datetime1">
              <a:rPr lang="en-IN"/>
              <a:t>26/12/2024</a:t>
            </a:fld>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5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 </a:t>
            </a:r>
            <a:r>
              <a:rPr b="0" lang="en-IN" sz="1400" spc="-1" strike="noStrike">
                <a:latin typeface="Arial"/>
              </a:rPr>
              <a:t>In Java, streams are designed to process data in a lazy manner. This means that intermediate operations (like map(), filter(), etc.) are not executed immediately when called. Instead, they are executed only when a terminal operation (like collect(), forEach(), findFirst(), etc.) triggers the processing of the pipeline.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53" name="" descr=""/>
          <p:cNvPicPr/>
          <p:nvPr/>
        </p:nvPicPr>
        <p:blipFill>
          <a:blip r:embed="rId1"/>
          <a:stretch/>
        </p:blipFill>
        <p:spPr>
          <a:xfrm>
            <a:off x="180000" y="1419480"/>
            <a:ext cx="5375520" cy="4250160"/>
          </a:xfrm>
          <a:prstGeom prst="rect">
            <a:avLst/>
          </a:prstGeom>
          <a:ln w="0">
            <a:noFill/>
          </a:ln>
        </p:spPr>
      </p:pic>
      <p:sp>
        <p:nvSpPr>
          <p:cNvPr id="4" name="PlaceHolder 3"/>
          <p:cNvSpPr>
            <a:spLocks noGrp="1"/>
          </p:cNvSpPr>
          <p:nvPr>
            <p:ph type="sldNum" idx="32"/>
          </p:nvPr>
        </p:nvSpPr>
        <p:spPr/>
        <p:txBody>
          <a:bodyPr/>
          <a:p>
            <a:fld id="{4EEA8BB4-6AA2-427E-AA10-C314120B0409}" type="slidenum">
              <a:t>209</a:t>
            </a:fld>
          </a:p>
        </p:txBody>
      </p:sp>
      <p:sp>
        <p:nvSpPr>
          <p:cNvPr id="5" name="PlaceHolder 4"/>
          <p:cNvSpPr>
            <a:spLocks noGrp="1"/>
          </p:cNvSpPr>
          <p:nvPr>
            <p:ph type="dt" idx="33"/>
          </p:nvPr>
        </p:nvSpPr>
        <p:spPr/>
        <p:txBody>
          <a:bodyPr/>
          <a:p>
            <a:fld id="{5171AD27-5AD5-437A-9C6C-16AE434472C9}" type="datetime1">
              <a:rPr lang="en-IN"/>
              <a:t>26/12/2024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64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56A4C055-0D5A-4BE2-BE52-397179CC851D}" type="slidenum">
              <a:t>21</a:t>
            </a:fld>
          </a:p>
        </p:txBody>
      </p:sp>
      <p:sp>
        <p:nvSpPr>
          <p:cNvPr id="5" name="PlaceHolder 4"/>
          <p:cNvSpPr>
            <a:spLocks noGrp="1"/>
          </p:cNvSpPr>
          <p:nvPr>
            <p:ph type="dt" idx="3"/>
          </p:nvPr>
        </p:nvSpPr>
        <p:spPr/>
        <p:txBody>
          <a:bodyPr/>
          <a:p>
            <a:fld id="{7CAE7E69-5EB8-46C0-80CB-8D76292B9B89}" type="datetime1">
              <a:rPr lang="en-IN"/>
              <a:t>26/12/2024</a:t>
            </a:fld>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FindFirst and Lazy Operations </a:t>
            </a:r>
            <a:endParaRPr b="0" lang="en-IN" sz="3600" spc="-1" strike="noStrike">
              <a:latin typeface="Arial"/>
            </a:endParaRPr>
          </a:p>
        </p:txBody>
      </p:sp>
      <p:sp>
        <p:nvSpPr>
          <p:cNvPr id="115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FindFIrst() --&gt; Finds the first occurance of the condition (Either in Map or filter).</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56" name="" descr=""/>
          <p:cNvPicPr/>
          <p:nvPr/>
        </p:nvPicPr>
        <p:blipFill>
          <a:blip r:embed="rId1"/>
          <a:stretch/>
        </p:blipFill>
        <p:spPr>
          <a:xfrm>
            <a:off x="817560" y="1424520"/>
            <a:ext cx="8472600" cy="1987200"/>
          </a:xfrm>
          <a:prstGeom prst="rect">
            <a:avLst/>
          </a:prstGeom>
          <a:ln w="0">
            <a:noFill/>
          </a:ln>
        </p:spPr>
      </p:pic>
      <p:sp>
        <p:nvSpPr>
          <p:cNvPr id="4" name="PlaceHolder 3"/>
          <p:cNvSpPr>
            <a:spLocks noGrp="1"/>
          </p:cNvSpPr>
          <p:nvPr>
            <p:ph type="sldNum" idx="38"/>
          </p:nvPr>
        </p:nvSpPr>
        <p:spPr/>
        <p:txBody>
          <a:bodyPr/>
          <a:p>
            <a:fld id="{4C985D77-3A19-49AD-A274-0D59DFD74BD9}" type="slidenum">
              <a:t>210</a:t>
            </a:fld>
          </a:p>
        </p:txBody>
      </p:sp>
      <p:sp>
        <p:nvSpPr>
          <p:cNvPr id="5" name="PlaceHolder 4"/>
          <p:cNvSpPr>
            <a:spLocks noGrp="1"/>
          </p:cNvSpPr>
          <p:nvPr>
            <p:ph type="dt" idx="39"/>
          </p:nvPr>
        </p:nvSpPr>
        <p:spPr/>
        <p:txBody>
          <a:bodyPr/>
          <a:p>
            <a:fld id="{DC042A5E-DC85-4959-B2A8-B2F93048C9A6}" type="datetime1">
              <a:rPr lang="en-IN"/>
              <a:t>26/12/2024</a:t>
            </a:fld>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Sorting Algorithms and Trade-offs</a:t>
            </a:r>
            <a:endParaRPr b="0" lang="en-IN" sz="4400" spc="-1" strike="noStrike">
              <a:latin typeface="Arial"/>
            </a:endParaRPr>
          </a:p>
        </p:txBody>
      </p:sp>
      <p:sp>
        <p:nvSpPr>
          <p:cNvPr id="1158"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Sorting algorithms are fundamental in computer science.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59" name="" descr=""/>
          <p:cNvPicPr/>
          <p:nvPr/>
        </p:nvPicPr>
        <p:blipFill>
          <a:blip r:embed="rId1"/>
          <a:stretch/>
        </p:blipFill>
        <p:spPr>
          <a:xfrm>
            <a:off x="810360" y="1260000"/>
            <a:ext cx="7109280" cy="2833920"/>
          </a:xfrm>
          <a:prstGeom prst="rect">
            <a:avLst/>
          </a:prstGeom>
          <a:ln w="0">
            <a:noFill/>
          </a:ln>
        </p:spPr>
      </p:pic>
      <p:sp>
        <p:nvSpPr>
          <p:cNvPr id="4" name="PlaceHolder 3"/>
          <p:cNvSpPr>
            <a:spLocks noGrp="1"/>
          </p:cNvSpPr>
          <p:nvPr>
            <p:ph type="sldNum" idx="32"/>
          </p:nvPr>
        </p:nvSpPr>
        <p:spPr/>
        <p:txBody>
          <a:bodyPr/>
          <a:p>
            <a:fld id="{575DB3D3-6259-49D9-92F3-74E1B612347D}" type="slidenum">
              <a:t>211</a:t>
            </a:fld>
          </a:p>
        </p:txBody>
      </p:sp>
      <p:sp>
        <p:nvSpPr>
          <p:cNvPr id="5" name="PlaceHolder 4"/>
          <p:cNvSpPr>
            <a:spLocks noGrp="1"/>
          </p:cNvSpPr>
          <p:nvPr>
            <p:ph type="dt" idx="33"/>
          </p:nvPr>
        </p:nvSpPr>
        <p:spPr/>
        <p:txBody>
          <a:bodyPr/>
          <a:p>
            <a:fld id="{3B5D56DA-D0AE-4CBB-8A47-BA9678B8F372}" type="datetime1">
              <a:rPr lang="en-IN"/>
              <a:t>26/12/2024</a:t>
            </a:fld>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Selection Sort  </a:t>
            </a:r>
            <a:endParaRPr b="0" lang="en-IN" sz="4400" spc="-1" strike="noStrike">
              <a:latin typeface="Arial"/>
            </a:endParaRPr>
          </a:p>
        </p:txBody>
      </p:sp>
      <p:sp>
        <p:nvSpPr>
          <p:cNvPr id="1161"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162" name="" descr=""/>
          <p:cNvPicPr/>
          <p:nvPr/>
        </p:nvPicPr>
        <p:blipFill>
          <a:blip r:embed="rId1"/>
          <a:stretch/>
        </p:blipFill>
        <p:spPr>
          <a:xfrm>
            <a:off x="360000" y="821880"/>
            <a:ext cx="4161960" cy="2957760"/>
          </a:xfrm>
          <a:prstGeom prst="rect">
            <a:avLst/>
          </a:prstGeom>
          <a:ln w="0">
            <a:noFill/>
          </a:ln>
        </p:spPr>
      </p:pic>
      <p:pic>
        <p:nvPicPr>
          <p:cNvPr id="1163" name="" descr=""/>
          <p:cNvPicPr/>
          <p:nvPr/>
        </p:nvPicPr>
        <p:blipFill>
          <a:blip r:embed="rId2"/>
          <a:stretch/>
        </p:blipFill>
        <p:spPr>
          <a:xfrm>
            <a:off x="2098080" y="3942000"/>
            <a:ext cx="7261560" cy="1637640"/>
          </a:xfrm>
          <a:prstGeom prst="rect">
            <a:avLst/>
          </a:prstGeom>
          <a:ln w="0">
            <a:noFill/>
          </a:ln>
        </p:spPr>
      </p:pic>
      <p:sp>
        <p:nvSpPr>
          <p:cNvPr id="4" name="PlaceHolder 3"/>
          <p:cNvSpPr>
            <a:spLocks noGrp="1"/>
          </p:cNvSpPr>
          <p:nvPr>
            <p:ph type="sldNum" idx="35"/>
          </p:nvPr>
        </p:nvSpPr>
        <p:spPr/>
        <p:txBody>
          <a:bodyPr/>
          <a:p>
            <a:fld id="{14B6192E-F92E-4984-9250-00F61E729C8E}" type="slidenum">
              <a:t>212</a:t>
            </a:fld>
          </a:p>
        </p:txBody>
      </p:sp>
      <p:sp>
        <p:nvSpPr>
          <p:cNvPr id="5" name="PlaceHolder 4"/>
          <p:cNvSpPr>
            <a:spLocks noGrp="1"/>
          </p:cNvSpPr>
          <p:nvPr>
            <p:ph type="dt" idx="36"/>
          </p:nvPr>
        </p:nvSpPr>
        <p:spPr/>
        <p:txBody>
          <a:bodyPr/>
          <a:p>
            <a:fld id="{41EF7A9A-FD27-43C8-B4AD-B3FBE8BF63A0}" type="datetime1">
              <a:rPr lang="en-IN"/>
              <a:t>26/12/2024</a:t>
            </a:fld>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Bubble Sort  </a:t>
            </a:r>
            <a:endParaRPr b="0" lang="en-IN" sz="4400" spc="-1" strike="noStrike">
              <a:latin typeface="Arial"/>
            </a:endParaRPr>
          </a:p>
        </p:txBody>
      </p:sp>
      <p:sp>
        <p:nvSpPr>
          <p:cNvPr id="116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166" name="" descr=""/>
          <p:cNvPicPr/>
          <p:nvPr/>
        </p:nvPicPr>
        <p:blipFill>
          <a:blip r:embed="rId1"/>
          <a:stretch/>
        </p:blipFill>
        <p:spPr>
          <a:xfrm>
            <a:off x="568440" y="853560"/>
            <a:ext cx="2491200" cy="2026080"/>
          </a:xfrm>
          <a:prstGeom prst="rect">
            <a:avLst/>
          </a:prstGeom>
          <a:ln w="0">
            <a:noFill/>
          </a:ln>
        </p:spPr>
      </p:pic>
      <p:pic>
        <p:nvPicPr>
          <p:cNvPr id="1167" name="" descr=""/>
          <p:cNvPicPr/>
          <p:nvPr/>
        </p:nvPicPr>
        <p:blipFill>
          <a:blip r:embed="rId2"/>
          <a:stretch/>
        </p:blipFill>
        <p:spPr>
          <a:xfrm>
            <a:off x="728640" y="3123000"/>
            <a:ext cx="7551000" cy="1736640"/>
          </a:xfrm>
          <a:prstGeom prst="rect">
            <a:avLst/>
          </a:prstGeom>
          <a:ln w="0">
            <a:noFill/>
          </a:ln>
        </p:spPr>
      </p:pic>
      <p:sp>
        <p:nvSpPr>
          <p:cNvPr id="4" name="PlaceHolder 3"/>
          <p:cNvSpPr>
            <a:spLocks noGrp="1"/>
          </p:cNvSpPr>
          <p:nvPr>
            <p:ph type="sldNum" idx="35"/>
          </p:nvPr>
        </p:nvSpPr>
        <p:spPr/>
        <p:txBody>
          <a:bodyPr/>
          <a:p>
            <a:fld id="{E085D01F-5AB4-449D-96A0-3B525F12C9E2}" type="slidenum">
              <a:t>213</a:t>
            </a:fld>
          </a:p>
        </p:txBody>
      </p:sp>
      <p:sp>
        <p:nvSpPr>
          <p:cNvPr id="5" name="PlaceHolder 4"/>
          <p:cNvSpPr>
            <a:spLocks noGrp="1"/>
          </p:cNvSpPr>
          <p:nvPr>
            <p:ph type="dt" idx="36"/>
          </p:nvPr>
        </p:nvSpPr>
        <p:spPr/>
        <p:txBody>
          <a:bodyPr/>
          <a:p>
            <a:fld id="{AEFAD5D9-5EEF-48BC-9B61-24CA7B0E46E5}" type="datetime1">
              <a:rPr lang="en-IN"/>
              <a:t>26/12/2024</a:t>
            </a:fld>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16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Insertion sort is a simple sorting algorithm that puts together the final sorted array element by element. It loops through an array and extracts one component from the beginning data to insert it into the right place at the already sorted section of the array. The concept behind insertion sort is to retain a sorted sublist in the lower positions of the array and, at the same time, move the new elements to their right place by inserting these into the sublist.</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Take a key and start comparing it with the rest of the location.  Find the key position from the last (i-1) to 0.  If the elements is &gt; key, keep on finding the correct position of the key.</a:t>
            </a:r>
            <a:endParaRPr b="0" lang="en-IN" sz="1800" spc="-1" strike="noStrike">
              <a:latin typeface="Arial"/>
            </a:endParaRPr>
          </a:p>
        </p:txBody>
      </p:sp>
      <p:pic>
        <p:nvPicPr>
          <p:cNvPr id="1170" name="" descr=""/>
          <p:cNvPicPr/>
          <p:nvPr/>
        </p:nvPicPr>
        <p:blipFill>
          <a:blip r:embed="rId1"/>
          <a:stretch/>
        </p:blipFill>
        <p:spPr>
          <a:xfrm>
            <a:off x="1425600" y="2901600"/>
            <a:ext cx="7394040" cy="2768760"/>
          </a:xfrm>
          <a:prstGeom prst="rect">
            <a:avLst/>
          </a:prstGeom>
          <a:ln w="0">
            <a:noFill/>
          </a:ln>
        </p:spPr>
      </p:pic>
      <p:sp>
        <p:nvSpPr>
          <p:cNvPr id="4" name="PlaceHolder 3"/>
          <p:cNvSpPr>
            <a:spLocks noGrp="1"/>
          </p:cNvSpPr>
          <p:nvPr>
            <p:ph type="sldNum" idx="35"/>
          </p:nvPr>
        </p:nvSpPr>
        <p:spPr/>
        <p:txBody>
          <a:bodyPr/>
          <a:p>
            <a:fld id="{EE4B989B-DED3-4906-833C-A080F29BD528}" type="slidenum">
              <a:t>214</a:t>
            </a:fld>
          </a:p>
        </p:txBody>
      </p:sp>
      <p:sp>
        <p:nvSpPr>
          <p:cNvPr id="5" name="PlaceHolder 4"/>
          <p:cNvSpPr>
            <a:spLocks noGrp="1"/>
          </p:cNvSpPr>
          <p:nvPr>
            <p:ph type="dt" idx="36"/>
          </p:nvPr>
        </p:nvSpPr>
        <p:spPr/>
        <p:txBody>
          <a:bodyPr/>
          <a:p>
            <a:fld id="{1222B06D-3226-4940-892F-7BABC67DFCCA}" type="datetime1">
              <a:rPr lang="en-IN"/>
              <a:t>26/12/2024</a:t>
            </a:fld>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Insertion Sort</a:t>
            </a:r>
            <a:endParaRPr b="0" lang="en-IN" sz="4400" spc="-1" strike="noStrike">
              <a:latin typeface="Arial"/>
            </a:endParaRPr>
          </a:p>
        </p:txBody>
      </p:sp>
      <p:sp>
        <p:nvSpPr>
          <p:cNvPr id="117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the beginning, first 2 elements are taken and second element is taken as key and key is placed in the correct position.  After this loop first 2 elements are sorted.</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In the next pass, 3</a:t>
            </a:r>
            <a:r>
              <a:rPr b="0" lang="en-IN" sz="1800" spc="-1" strike="noStrike" baseline="33000">
                <a:latin typeface="Arial"/>
              </a:rPr>
              <a:t>rd</a:t>
            </a:r>
            <a:r>
              <a:rPr b="0" lang="en-IN" sz="1800" spc="-1" strike="noStrike">
                <a:latin typeface="Arial"/>
              </a:rPr>
              <a:t> element is taken as the key and then compared with the 2</a:t>
            </a:r>
            <a:r>
              <a:rPr b="0" lang="en-IN" sz="1800" spc="-1" strike="noStrike" baseline="33000">
                <a:latin typeface="Arial"/>
              </a:rPr>
              <a:t>nd</a:t>
            </a:r>
            <a:r>
              <a:rPr b="0" lang="en-IN" sz="1800" spc="-1" strike="noStrike">
                <a:latin typeface="Arial"/>
              </a:rPr>
              <a:t> element.  If the 2</a:t>
            </a:r>
            <a:r>
              <a:rPr b="0" lang="en-IN" sz="1800" spc="-1" strike="noStrike" baseline="33000">
                <a:latin typeface="Arial"/>
              </a:rPr>
              <a:t>nd</a:t>
            </a:r>
            <a:r>
              <a:rPr b="0" lang="en-IN" sz="1800" spc="-1" strike="noStrike">
                <a:latin typeface="Arial"/>
              </a:rPr>
              <a:t> element is &gt; 3</a:t>
            </a:r>
            <a:r>
              <a:rPr b="0" lang="en-IN" sz="1800" spc="-1" strike="noStrike" baseline="33000">
                <a:latin typeface="Arial"/>
              </a:rPr>
              <a:t>rd</a:t>
            </a:r>
            <a:r>
              <a:rPr b="0" lang="en-IN" sz="1800" spc="-1" strike="noStrike">
                <a:latin typeface="Arial"/>
              </a:rPr>
              <a:t> element then 2</a:t>
            </a:r>
            <a:r>
              <a:rPr b="0" lang="en-IN" sz="1800" spc="-1" strike="noStrike" baseline="33000">
                <a:latin typeface="Arial"/>
              </a:rPr>
              <a:t>nd</a:t>
            </a:r>
            <a:r>
              <a:rPr b="0" lang="en-IN" sz="1800" spc="-1" strike="noStrike">
                <a:latin typeface="Arial"/>
              </a:rPr>
              <a:t> element will come to third element.  1</a:t>
            </a:r>
            <a:r>
              <a:rPr b="0" lang="en-IN" sz="1800" spc="-1" strike="noStrike" baseline="33000">
                <a:latin typeface="Arial"/>
              </a:rPr>
              <a:t>st</a:t>
            </a:r>
            <a:r>
              <a:rPr b="0" lang="en-IN" sz="1800" spc="-1" strike="noStrike">
                <a:latin typeface="Arial"/>
              </a:rPr>
              <a:t> element is compared with 3</a:t>
            </a:r>
            <a:r>
              <a:rPr b="0" lang="en-IN" sz="1800" spc="-1" strike="noStrike" baseline="33000">
                <a:latin typeface="Arial"/>
              </a:rPr>
              <a:t>rd</a:t>
            </a:r>
            <a:r>
              <a:rPr b="0" lang="en-IN" sz="1800" spc="-1" strike="noStrike">
                <a:latin typeface="Arial"/>
              </a:rPr>
              <a:t> element.  If the first element is also great then 1</a:t>
            </a:r>
            <a:r>
              <a:rPr b="0" lang="en-IN" sz="1800" spc="-1" strike="noStrike" baseline="33000">
                <a:latin typeface="Arial"/>
              </a:rPr>
              <a:t>st</a:t>
            </a:r>
            <a:r>
              <a:rPr b="0" lang="en-IN" sz="1800" spc="-1" strike="noStrike">
                <a:latin typeface="Arial"/>
              </a:rPr>
              <a:t> element will come to second position and at the end key is placed in the first position.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same process go through for all the elements.  For every pass, the key will find its place from the array.  </a:t>
            </a:r>
            <a:endParaRPr b="0" lang="en-IN" sz="1800" spc="-1" strike="noStrike">
              <a:latin typeface="Arial"/>
            </a:endParaRPr>
          </a:p>
        </p:txBody>
      </p:sp>
      <p:sp>
        <p:nvSpPr>
          <p:cNvPr id="4" name="PlaceHolder 3"/>
          <p:cNvSpPr>
            <a:spLocks noGrp="1"/>
          </p:cNvSpPr>
          <p:nvPr>
            <p:ph type="sldNum" idx="35"/>
          </p:nvPr>
        </p:nvSpPr>
        <p:spPr/>
        <p:txBody>
          <a:bodyPr/>
          <a:p>
            <a:fld id="{B2A724B6-FF61-4A98-9C51-038246D763EE}" type="slidenum">
              <a:t>215</a:t>
            </a:fld>
          </a:p>
        </p:txBody>
      </p:sp>
      <p:sp>
        <p:nvSpPr>
          <p:cNvPr id="5" name="PlaceHolder 4"/>
          <p:cNvSpPr>
            <a:spLocks noGrp="1"/>
          </p:cNvSpPr>
          <p:nvPr>
            <p:ph type="dt" idx="36"/>
          </p:nvPr>
        </p:nvSpPr>
        <p:spPr/>
        <p:txBody>
          <a:bodyPr/>
          <a:p>
            <a:fld id="{78D970A1-C143-42A7-95D6-996B8300ABAE}" type="datetime1">
              <a:rPr lang="en-IN"/>
              <a:t>26/12/2024</a:t>
            </a:fld>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174"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Merge sort is the sorting technique that follows the divide and conquer approach.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is one of the most popular and efficient sorting algorithm. It divides the given list into two equal halves, calls itself for the two halves and then merges the two sorted halves. We have to define the merge() function to perform the merging.</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The sub-lists are divided again and again into halves until the list cannot be divided further. Then we combine the pair of one element lists into two-element lists, sorting them in the process. The sorted two-element pairs is merged into the four-element lists, and so on until we get the sorted list.</a:t>
            </a:r>
            <a:endParaRPr b="0" lang="en-IN" sz="1800" spc="-1" strike="noStrike">
              <a:latin typeface="Arial"/>
            </a:endParaRPr>
          </a:p>
        </p:txBody>
      </p:sp>
      <p:sp>
        <p:nvSpPr>
          <p:cNvPr id="4" name="PlaceHolder 3"/>
          <p:cNvSpPr>
            <a:spLocks noGrp="1"/>
          </p:cNvSpPr>
          <p:nvPr>
            <p:ph type="sldNum" idx="35"/>
          </p:nvPr>
        </p:nvSpPr>
        <p:spPr/>
        <p:txBody>
          <a:bodyPr/>
          <a:p>
            <a:fld id="{A95056DB-4E54-44F4-9AFB-86051657C2FE}" type="slidenum">
              <a:t>216</a:t>
            </a:fld>
          </a:p>
        </p:txBody>
      </p:sp>
      <p:sp>
        <p:nvSpPr>
          <p:cNvPr id="5" name="PlaceHolder 4"/>
          <p:cNvSpPr>
            <a:spLocks noGrp="1"/>
          </p:cNvSpPr>
          <p:nvPr>
            <p:ph type="dt" idx="36"/>
          </p:nvPr>
        </p:nvSpPr>
        <p:spPr/>
        <p:txBody>
          <a:bodyPr/>
          <a:p>
            <a:fld id="{CDAA58A6-76AD-4FB2-951A-5ED613F14316}" type="datetime1">
              <a:rPr lang="en-IN"/>
              <a:t>26/12/2024</a:t>
            </a:fld>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Merge Sort</a:t>
            </a:r>
            <a:endParaRPr b="0" lang="en-IN" sz="4400" spc="-1" strike="noStrike">
              <a:latin typeface="Arial"/>
            </a:endParaRPr>
          </a:p>
        </p:txBody>
      </p:sp>
      <p:sp>
        <p:nvSpPr>
          <p:cNvPr id="1176"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177" name="" descr=""/>
          <p:cNvPicPr/>
          <p:nvPr/>
        </p:nvPicPr>
        <p:blipFill>
          <a:blip r:embed="rId1"/>
          <a:stretch/>
        </p:blipFill>
        <p:spPr>
          <a:xfrm>
            <a:off x="14040" y="1231560"/>
            <a:ext cx="10080000" cy="3227400"/>
          </a:xfrm>
          <a:prstGeom prst="rect">
            <a:avLst/>
          </a:prstGeom>
          <a:ln w="0">
            <a:noFill/>
          </a:ln>
        </p:spPr>
      </p:pic>
      <p:sp>
        <p:nvSpPr>
          <p:cNvPr id="4" name="PlaceHolder 3"/>
          <p:cNvSpPr>
            <a:spLocks noGrp="1"/>
          </p:cNvSpPr>
          <p:nvPr>
            <p:ph type="sldNum" idx="35"/>
          </p:nvPr>
        </p:nvSpPr>
        <p:spPr/>
        <p:txBody>
          <a:bodyPr/>
          <a:p>
            <a:fld id="{5FE6E05C-CCC7-4116-9998-ABA7E5A43069}" type="slidenum">
              <a:t>217</a:t>
            </a:fld>
          </a:p>
        </p:txBody>
      </p:sp>
      <p:sp>
        <p:nvSpPr>
          <p:cNvPr id="5" name="PlaceHolder 4"/>
          <p:cNvSpPr>
            <a:spLocks noGrp="1"/>
          </p:cNvSpPr>
          <p:nvPr>
            <p:ph type="dt" idx="36"/>
          </p:nvPr>
        </p:nvSpPr>
        <p:spPr/>
        <p:txBody>
          <a:bodyPr/>
          <a:p>
            <a:fld id="{FBAF74FB-4107-4A65-91F6-8CFFD971185A}" type="datetime1">
              <a:rPr lang="en-IN"/>
              <a:t>26/12/2024</a:t>
            </a:fld>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Quick Sort</a:t>
            </a:r>
            <a:endParaRPr b="0" lang="en-IN" sz="4400" spc="-1" strike="noStrike">
              <a:latin typeface="Arial"/>
            </a:endParaRPr>
          </a:p>
        </p:txBody>
      </p:sp>
      <p:sp>
        <p:nvSpPr>
          <p:cNvPr id="1179"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pPr indent="-324000">
              <a:lnSpc>
                <a:spcPct val="100000"/>
              </a:lnSpc>
              <a:buClr>
                <a:srgbClr val="000000"/>
              </a:buClr>
              <a:buFont typeface="Wingdings" charset="2"/>
              <a:buChar char=""/>
            </a:pPr>
            <a:r>
              <a:rPr b="0" lang="en-IN" sz="1800" spc="-1" strike="noStrike">
                <a:latin typeface="Arial"/>
              </a:rPr>
              <a:t>With the quick sort, first the middle element is partitioned in the list.  The middle element, the left will have less numbers and right will have all the greater numbers. Quick sort will sort the left portion.  Quicksort again will sort the right portion again by partitioning recursively.</a:t>
            </a:r>
            <a:endParaRPr b="0" lang="en-IN" sz="1800" spc="-1" strike="noStrike">
              <a:latin typeface="Arial"/>
            </a:endParaRPr>
          </a:p>
          <a:p>
            <a:pPr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1180" name="" descr=""/>
          <p:cNvPicPr/>
          <p:nvPr/>
        </p:nvPicPr>
        <p:blipFill>
          <a:blip r:embed="rId1"/>
          <a:stretch/>
        </p:blipFill>
        <p:spPr>
          <a:xfrm>
            <a:off x="893520" y="1675800"/>
            <a:ext cx="8321400" cy="2338920"/>
          </a:xfrm>
          <a:prstGeom prst="rect">
            <a:avLst/>
          </a:prstGeom>
          <a:ln w="0">
            <a:noFill/>
          </a:ln>
        </p:spPr>
      </p:pic>
      <p:sp>
        <p:nvSpPr>
          <p:cNvPr id="4" name="PlaceHolder 3"/>
          <p:cNvSpPr>
            <a:spLocks noGrp="1"/>
          </p:cNvSpPr>
          <p:nvPr>
            <p:ph type="sldNum" idx="35"/>
          </p:nvPr>
        </p:nvSpPr>
        <p:spPr/>
        <p:txBody>
          <a:bodyPr/>
          <a:p>
            <a:fld id="{99C551BF-3C2C-4EA2-BCD6-944BCA13E224}" type="slidenum">
              <a:t>218</a:t>
            </a:fld>
          </a:p>
        </p:txBody>
      </p:sp>
      <p:sp>
        <p:nvSpPr>
          <p:cNvPr id="5" name="PlaceHolder 4"/>
          <p:cNvSpPr>
            <a:spLocks noGrp="1"/>
          </p:cNvSpPr>
          <p:nvPr>
            <p:ph type="dt" idx="36"/>
          </p:nvPr>
        </p:nvSpPr>
        <p:spPr/>
        <p:txBody>
          <a:bodyPr/>
          <a:p>
            <a:fld id="{D6A52AA5-BD56-4AD4-B923-DE19EB0AD53D}" type="datetime1">
              <a:rPr lang="en-IN"/>
              <a:t>26/12/2024</a:t>
            </a:fld>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Implementing Linear Search</a:t>
            </a:r>
            <a:endParaRPr b="0" lang="en-IN" sz="4400" spc="-1" strike="noStrike">
              <a:latin typeface="Arial"/>
            </a:endParaRPr>
          </a:p>
        </p:txBody>
      </p:sp>
      <p:sp>
        <p:nvSpPr>
          <p:cNvPr id="1182"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pic>
        <p:nvPicPr>
          <p:cNvPr id="1183" name="" descr=""/>
          <p:cNvPicPr/>
          <p:nvPr/>
        </p:nvPicPr>
        <p:blipFill>
          <a:blip r:embed="rId1"/>
          <a:stretch/>
        </p:blipFill>
        <p:spPr>
          <a:xfrm>
            <a:off x="870840" y="1695240"/>
            <a:ext cx="8366760" cy="2300400"/>
          </a:xfrm>
          <a:prstGeom prst="rect">
            <a:avLst/>
          </a:prstGeom>
          <a:ln w="0">
            <a:noFill/>
          </a:ln>
        </p:spPr>
      </p:pic>
      <p:sp>
        <p:nvSpPr>
          <p:cNvPr id="4" name="PlaceHolder 3"/>
          <p:cNvSpPr>
            <a:spLocks noGrp="1"/>
          </p:cNvSpPr>
          <p:nvPr>
            <p:ph type="sldNum" idx="35"/>
          </p:nvPr>
        </p:nvSpPr>
        <p:spPr/>
        <p:txBody>
          <a:bodyPr/>
          <a:p>
            <a:fld id="{7E2A151C-1E75-4877-9D04-E5AFDAC6B295}" type="slidenum">
              <a:t>219</a:t>
            </a:fld>
          </a:p>
        </p:txBody>
      </p:sp>
      <p:sp>
        <p:nvSpPr>
          <p:cNvPr id="5" name="PlaceHolder 4"/>
          <p:cNvSpPr>
            <a:spLocks noGrp="1"/>
          </p:cNvSpPr>
          <p:nvPr>
            <p:ph type="dt" idx="36"/>
          </p:nvPr>
        </p:nvSpPr>
        <p:spPr/>
        <p:txBody>
          <a:bodyPr/>
          <a:p>
            <a:fld id="{1174C003-BB25-49B7-B7C4-3CAD4407EA2D}" type="datetime1">
              <a:rPr lang="en-IN"/>
              <a:t>26/12/2024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4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64AB72C5-B24B-4CEB-B155-D684135D80C3}" type="slidenum">
              <a:t>22</a:t>
            </a:fld>
          </a:p>
        </p:txBody>
      </p:sp>
      <p:sp>
        <p:nvSpPr>
          <p:cNvPr id="5" name="PlaceHolder 4"/>
          <p:cNvSpPr>
            <a:spLocks noGrp="1"/>
          </p:cNvSpPr>
          <p:nvPr>
            <p:ph type="dt" idx="3"/>
          </p:nvPr>
        </p:nvSpPr>
        <p:spPr/>
        <p:txBody>
          <a:bodyPr/>
          <a:p>
            <a:fld id="{906923EB-F4A8-4779-86E3-A1A8DCDB7FC4}" type="datetime1">
              <a:rPr lang="en-IN"/>
              <a:t>26/12/2024</a:t>
            </a:fld>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Implementing Binary Search  </a:t>
            </a:r>
            <a:endParaRPr b="0" lang="en-IN" sz="4400" spc="-1" strike="noStrike">
              <a:latin typeface="Arial"/>
            </a:endParaRPr>
          </a:p>
        </p:txBody>
      </p:sp>
      <p:sp>
        <p:nvSpPr>
          <p:cNvPr id="1185" name="PlaceHolder 2"/>
          <p:cNvSpPr>
            <a:spLocks noGrp="1"/>
          </p:cNvSpPr>
          <p:nvPr>
            <p:ph/>
          </p:nvPr>
        </p:nvSpPr>
        <p:spPr>
          <a:xfrm>
            <a:off x="186840" y="720000"/>
            <a:ext cx="9353880" cy="4398840"/>
          </a:xfrm>
          <a:prstGeom prst="rect">
            <a:avLst/>
          </a:prstGeom>
          <a:noFill/>
          <a:ln w="0">
            <a:noFill/>
          </a:ln>
        </p:spPr>
        <p:txBody>
          <a:bodyPr lIns="0" rIns="0" tIns="0" bIns="0" anchor="t">
            <a:noAutofit/>
          </a:bodyPr>
          <a:p>
            <a:endParaRPr b="0" lang="en-IN" sz="3200" spc="-1" strike="noStrike">
              <a:latin typeface="Arial"/>
            </a:endParaRPr>
          </a:p>
        </p:txBody>
      </p:sp>
      <p:sp>
        <p:nvSpPr>
          <p:cNvPr id="1186" name=""/>
          <p:cNvSpPr txBox="1"/>
          <p:nvPr/>
        </p:nvSpPr>
        <p:spPr>
          <a:xfrm>
            <a:off x="216000" y="720000"/>
            <a:ext cx="4104000" cy="3163320"/>
          </a:xfrm>
          <a:prstGeom prst="rect">
            <a:avLst/>
          </a:prstGeom>
          <a:blipFill rotWithShape="0">
            <a:blip r:embed="rId1"/>
            <a:stretch/>
          </a:blipFill>
          <a:ln w="0">
            <a:noFill/>
          </a:ln>
        </p:spPr>
        <p:txBody>
          <a:bodyPr lIns="90000" rIns="90000" tIns="45000" bIns="45000" anchor="t" anchorCtr="1">
            <a:noAutofit/>
          </a:bodyPr>
          <a:p>
            <a:r>
              <a:rPr b="0" lang="en-IN" sz="1800" spc="-1" strike="noStrike">
                <a:latin typeface="Arial"/>
              </a:rPr>
              <a:t>v</a:t>
            </a:r>
            <a:endParaRPr b="0" lang="en-IN" sz="1800" spc="-1" strike="noStrike">
              <a:latin typeface="Arial"/>
            </a:endParaRPr>
          </a:p>
        </p:txBody>
      </p:sp>
      <p:pic>
        <p:nvPicPr>
          <p:cNvPr id="1187" name="" descr=""/>
          <p:cNvPicPr/>
          <p:nvPr/>
        </p:nvPicPr>
        <p:blipFill>
          <a:blip r:embed="rId2"/>
          <a:stretch/>
        </p:blipFill>
        <p:spPr>
          <a:xfrm>
            <a:off x="783360" y="4032000"/>
            <a:ext cx="8542080" cy="1226520"/>
          </a:xfrm>
          <a:prstGeom prst="rect">
            <a:avLst/>
          </a:prstGeom>
          <a:ln w="0">
            <a:noFill/>
          </a:ln>
        </p:spPr>
      </p:pic>
      <p:sp>
        <p:nvSpPr>
          <p:cNvPr id="4" name="PlaceHolder 3"/>
          <p:cNvSpPr>
            <a:spLocks noGrp="1"/>
          </p:cNvSpPr>
          <p:nvPr>
            <p:ph type="sldNum" idx="35"/>
          </p:nvPr>
        </p:nvSpPr>
        <p:spPr/>
        <p:txBody>
          <a:bodyPr/>
          <a:p>
            <a:fld id="{4B31B360-F995-4888-A68E-1CCB611A4ED8}" type="slidenum">
              <a:t>220</a:t>
            </a:fld>
          </a:p>
        </p:txBody>
      </p:sp>
      <p:sp>
        <p:nvSpPr>
          <p:cNvPr id="5" name="PlaceHolder 4"/>
          <p:cNvSpPr>
            <a:spLocks noGrp="1"/>
          </p:cNvSpPr>
          <p:nvPr>
            <p:ph type="dt" idx="36"/>
          </p:nvPr>
        </p:nvSpPr>
        <p:spPr/>
        <p:txBody>
          <a:bodyPr/>
          <a:p>
            <a:fld id="{E927F058-A6D4-4FBB-ADE9-60AEBF12FA25}" type="datetime1">
              <a:rPr lang="en-IN"/>
              <a:t>26/12/2024</a:t>
            </a:fld>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118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4FB6F8B5-05BE-4EAD-9C4C-F9DE4B1146C8}" type="slidenum">
              <a:t>221</a:t>
            </a:fld>
          </a:p>
        </p:txBody>
      </p:sp>
      <p:sp>
        <p:nvSpPr>
          <p:cNvPr id="5" name="PlaceHolder 4"/>
          <p:cNvSpPr>
            <a:spLocks noGrp="1"/>
          </p:cNvSpPr>
          <p:nvPr>
            <p:ph type="dt" idx="3"/>
          </p:nvPr>
        </p:nvSpPr>
        <p:spPr/>
        <p:txBody>
          <a:bodyPr/>
          <a:p>
            <a:fld id="{A1B81C16-6916-40A0-9A42-E8C03782D423}" type="datetime1">
              <a:rPr lang="en-IN"/>
              <a:t>26/12/2024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5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52" name="" descr=""/>
          <p:cNvPicPr/>
          <p:nvPr/>
        </p:nvPicPr>
        <p:blipFill>
          <a:blip r:embed="rId1"/>
          <a:stretch/>
        </p:blipFill>
        <p:spPr>
          <a:xfrm>
            <a:off x="1260000" y="720000"/>
            <a:ext cx="5602320" cy="4657320"/>
          </a:xfrm>
          <a:prstGeom prst="rect">
            <a:avLst/>
          </a:prstGeom>
          <a:ln w="18000">
            <a:noFill/>
          </a:ln>
        </p:spPr>
      </p:pic>
      <p:sp>
        <p:nvSpPr>
          <p:cNvPr id="4" name="PlaceHolder 3"/>
          <p:cNvSpPr>
            <a:spLocks noGrp="1"/>
          </p:cNvSpPr>
          <p:nvPr>
            <p:ph type="sldNum" idx="2"/>
          </p:nvPr>
        </p:nvSpPr>
        <p:spPr/>
        <p:txBody>
          <a:bodyPr/>
          <a:p>
            <a:fld id="{C4BF4633-EF17-47B2-B742-A2963F932D4C}" type="slidenum">
              <a:t>23</a:t>
            </a:fld>
          </a:p>
        </p:txBody>
      </p:sp>
      <p:sp>
        <p:nvSpPr>
          <p:cNvPr id="5" name="PlaceHolder 4"/>
          <p:cNvSpPr>
            <a:spLocks noGrp="1"/>
          </p:cNvSpPr>
          <p:nvPr>
            <p:ph type="dt" idx="3"/>
          </p:nvPr>
        </p:nvSpPr>
        <p:spPr/>
        <p:txBody>
          <a:bodyPr/>
          <a:p>
            <a:fld id="{167313C8-D623-41CF-A001-E406E5D16641}" type="datetime1">
              <a:rPr lang="en-IN"/>
              <a:t>26/12/2024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54"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A8A78506-7286-495D-93BB-8D6EB0F1B63B}" type="slidenum">
              <a:t>24</a:t>
            </a:fld>
          </a:p>
        </p:txBody>
      </p:sp>
      <p:sp>
        <p:nvSpPr>
          <p:cNvPr id="5" name="PlaceHolder 4"/>
          <p:cNvSpPr>
            <a:spLocks noGrp="1"/>
          </p:cNvSpPr>
          <p:nvPr>
            <p:ph type="dt" idx="3"/>
          </p:nvPr>
        </p:nvSpPr>
        <p:spPr/>
        <p:txBody>
          <a:bodyPr/>
          <a:p>
            <a:fld id="{85E58A27-F7D6-4EAF-8A2B-6A02A9C36805}" type="datetime1">
              <a:rPr lang="en-IN"/>
              <a:t>26/12/2024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656"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D38153B4-6A08-45F5-8117-54703BE85797}" type="slidenum">
              <a:t>25</a:t>
            </a:fld>
          </a:p>
        </p:txBody>
      </p:sp>
      <p:sp>
        <p:nvSpPr>
          <p:cNvPr id="5" name="PlaceHolder 4"/>
          <p:cNvSpPr>
            <a:spLocks noGrp="1"/>
          </p:cNvSpPr>
          <p:nvPr>
            <p:ph type="dt" idx="3"/>
          </p:nvPr>
        </p:nvSpPr>
        <p:spPr/>
        <p:txBody>
          <a:bodyPr/>
          <a:p>
            <a:fld id="{8B49A270-A996-46CA-81E7-B7F1C22D2B03}" type="datetime1">
              <a:rPr lang="en-IN"/>
              <a:t>26/12/2024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91440"/>
            <a:ext cx="9353880" cy="10137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5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CA2A3B02-84A8-4CE3-9CD0-2868B7FA736B}" type="slidenum">
              <a:t>26</a:t>
            </a:fld>
          </a:p>
        </p:txBody>
      </p:sp>
      <p:sp>
        <p:nvSpPr>
          <p:cNvPr id="5" name="PlaceHolder 4"/>
          <p:cNvSpPr>
            <a:spLocks noGrp="1"/>
          </p:cNvSpPr>
          <p:nvPr>
            <p:ph type="dt" idx="3"/>
          </p:nvPr>
        </p:nvSpPr>
        <p:spPr/>
        <p:txBody>
          <a:bodyPr/>
          <a:p>
            <a:fld id="{C6F23197-FF2B-4314-B029-7E679623D195}" type="datetime1">
              <a:rPr lang="en-IN"/>
              <a:t>26/12/2024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360000" y="-91440"/>
            <a:ext cx="9353880" cy="10137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6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661" name="" descr=""/>
          <p:cNvPicPr/>
          <p:nvPr/>
        </p:nvPicPr>
        <p:blipFill>
          <a:blip r:embed="rId1"/>
          <a:stretch/>
        </p:blipFill>
        <p:spPr>
          <a:xfrm>
            <a:off x="3432960" y="2442600"/>
            <a:ext cx="6641280" cy="3241080"/>
          </a:xfrm>
          <a:prstGeom prst="rect">
            <a:avLst/>
          </a:prstGeom>
          <a:ln w="0">
            <a:noFill/>
          </a:ln>
        </p:spPr>
      </p:pic>
      <p:sp>
        <p:nvSpPr>
          <p:cNvPr id="4" name="PlaceHolder 3"/>
          <p:cNvSpPr>
            <a:spLocks noGrp="1"/>
          </p:cNvSpPr>
          <p:nvPr>
            <p:ph type="sldNum" idx="2"/>
          </p:nvPr>
        </p:nvSpPr>
        <p:spPr/>
        <p:txBody>
          <a:bodyPr/>
          <a:p>
            <a:fld id="{ECB8F8D5-2F47-4D2B-89E8-1B594B24633C}" type="slidenum">
              <a:t>27</a:t>
            </a:fld>
          </a:p>
        </p:txBody>
      </p:sp>
      <p:sp>
        <p:nvSpPr>
          <p:cNvPr id="5" name="PlaceHolder 4"/>
          <p:cNvSpPr>
            <a:spLocks noGrp="1"/>
          </p:cNvSpPr>
          <p:nvPr>
            <p:ph type="dt" idx="3"/>
          </p:nvPr>
        </p:nvSpPr>
        <p:spPr/>
        <p:txBody>
          <a:bodyPr/>
          <a:p>
            <a:fld id="{9345AC42-744A-41F0-9ED1-637A3643279F}" type="datetime1">
              <a:rPr lang="en-IN"/>
              <a:t>26/12/2024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60000" y="-91440"/>
            <a:ext cx="9353880" cy="101376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66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9D025451-3420-40E7-BD16-F4E3EA0D99BD}" type="slidenum">
              <a:t>28</a:t>
            </a:fld>
          </a:p>
        </p:txBody>
      </p:sp>
      <p:sp>
        <p:nvSpPr>
          <p:cNvPr id="5" name="PlaceHolder 4"/>
          <p:cNvSpPr>
            <a:spLocks noGrp="1"/>
          </p:cNvSpPr>
          <p:nvPr>
            <p:ph type="dt" idx="3"/>
          </p:nvPr>
        </p:nvSpPr>
        <p:spPr/>
        <p:txBody>
          <a:bodyPr/>
          <a:p>
            <a:fld id="{5D259944-DD34-45A9-AF0C-32DFB9EA2387}" type="datetime1">
              <a:rPr lang="en-IN"/>
              <a:t>26/12/2024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66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085EEAB6-1509-4C16-A16F-77989F6CA9A9}" type="slidenum">
              <a:t>29</a:t>
            </a:fld>
          </a:p>
        </p:txBody>
      </p:sp>
      <p:sp>
        <p:nvSpPr>
          <p:cNvPr id="5" name="PlaceHolder 4"/>
          <p:cNvSpPr>
            <a:spLocks noGrp="1"/>
          </p:cNvSpPr>
          <p:nvPr>
            <p:ph type="dt" idx="3"/>
          </p:nvPr>
        </p:nvSpPr>
        <p:spPr/>
        <p:txBody>
          <a:bodyPr/>
          <a:p>
            <a:fld id="{0FAFF51F-ED56-4EBD-812A-947C0090E94E}" type="datetime1">
              <a:rPr lang="en-IN"/>
              <a:t>26/12/2024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0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06" name="" descr=""/>
          <p:cNvPicPr/>
          <p:nvPr/>
        </p:nvPicPr>
        <p:blipFill>
          <a:blip r:embed="rId1"/>
          <a:stretch/>
        </p:blipFill>
        <p:spPr>
          <a:xfrm>
            <a:off x="173520" y="1088640"/>
            <a:ext cx="9755280" cy="3087360"/>
          </a:xfrm>
          <a:prstGeom prst="rect">
            <a:avLst/>
          </a:prstGeom>
          <a:ln w="18000">
            <a:noFill/>
          </a:ln>
        </p:spPr>
      </p:pic>
      <p:sp>
        <p:nvSpPr>
          <p:cNvPr id="4" name="PlaceHolder 3"/>
          <p:cNvSpPr>
            <a:spLocks noGrp="1"/>
          </p:cNvSpPr>
          <p:nvPr>
            <p:ph type="sldNum" idx="2"/>
          </p:nvPr>
        </p:nvSpPr>
        <p:spPr/>
        <p:txBody>
          <a:bodyPr/>
          <a:p>
            <a:fld id="{49A9B2CE-D9E6-492B-A4B4-FC09A0C41522}" type="slidenum">
              <a:t>3</a:t>
            </a:fld>
          </a:p>
        </p:txBody>
      </p:sp>
      <p:sp>
        <p:nvSpPr>
          <p:cNvPr id="5" name="PlaceHolder 4"/>
          <p:cNvSpPr>
            <a:spLocks noGrp="1"/>
          </p:cNvSpPr>
          <p:nvPr>
            <p:ph type="dt" idx="3"/>
          </p:nvPr>
        </p:nvSpPr>
        <p:spPr/>
        <p:txBody>
          <a:bodyPr/>
          <a:p>
            <a:fld id="{37057314-54F6-469B-8954-7A8F3E2034C1}" type="datetime1">
              <a:rPr lang="en-IN"/>
              <a:t>26/12/2024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66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668" name="" descr=""/>
          <p:cNvPicPr/>
          <p:nvPr/>
        </p:nvPicPr>
        <p:blipFill>
          <a:blip r:embed="rId1"/>
          <a:stretch/>
        </p:blipFill>
        <p:spPr>
          <a:xfrm>
            <a:off x="720000" y="1959840"/>
            <a:ext cx="8452440" cy="2714040"/>
          </a:xfrm>
          <a:prstGeom prst="rect">
            <a:avLst/>
          </a:prstGeom>
          <a:ln w="18000">
            <a:noFill/>
          </a:ln>
        </p:spPr>
      </p:pic>
      <p:sp>
        <p:nvSpPr>
          <p:cNvPr id="4" name="PlaceHolder 3"/>
          <p:cNvSpPr>
            <a:spLocks noGrp="1"/>
          </p:cNvSpPr>
          <p:nvPr>
            <p:ph type="sldNum" idx="2"/>
          </p:nvPr>
        </p:nvSpPr>
        <p:spPr/>
        <p:txBody>
          <a:bodyPr/>
          <a:p>
            <a:fld id="{359D7D55-EF51-4889-8DB0-F65BB09AFBBD}" type="slidenum">
              <a:t>30</a:t>
            </a:fld>
          </a:p>
        </p:txBody>
      </p:sp>
      <p:sp>
        <p:nvSpPr>
          <p:cNvPr id="5" name="PlaceHolder 4"/>
          <p:cNvSpPr>
            <a:spLocks noGrp="1"/>
          </p:cNvSpPr>
          <p:nvPr>
            <p:ph type="dt" idx="3"/>
          </p:nvPr>
        </p:nvSpPr>
        <p:spPr/>
        <p:txBody>
          <a:bodyPr/>
          <a:p>
            <a:fld id="{4D2DB405-436B-4C0F-B75F-A050F2AE6FAB}" type="datetime1">
              <a:rPr lang="en-IN"/>
              <a:t>26/12/2024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67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671" name="" descr=""/>
          <p:cNvPicPr/>
          <p:nvPr/>
        </p:nvPicPr>
        <p:blipFill>
          <a:blip r:embed="rId1"/>
          <a:stretch/>
        </p:blipFill>
        <p:spPr>
          <a:xfrm>
            <a:off x="900000" y="1440000"/>
            <a:ext cx="5906880" cy="1418400"/>
          </a:xfrm>
          <a:prstGeom prst="rect">
            <a:avLst/>
          </a:prstGeom>
          <a:ln w="18000">
            <a:noFill/>
          </a:ln>
        </p:spPr>
      </p:pic>
      <p:sp>
        <p:nvSpPr>
          <p:cNvPr id="4" name="PlaceHolder 3"/>
          <p:cNvSpPr>
            <a:spLocks noGrp="1"/>
          </p:cNvSpPr>
          <p:nvPr>
            <p:ph type="sldNum" idx="2"/>
          </p:nvPr>
        </p:nvSpPr>
        <p:spPr/>
        <p:txBody>
          <a:bodyPr/>
          <a:p>
            <a:fld id="{57D5BB63-FB52-4467-9775-1EDFD8E0DC4F}" type="slidenum">
              <a:t>31</a:t>
            </a:fld>
          </a:p>
        </p:txBody>
      </p:sp>
      <p:sp>
        <p:nvSpPr>
          <p:cNvPr id="5" name="PlaceHolder 4"/>
          <p:cNvSpPr>
            <a:spLocks noGrp="1"/>
          </p:cNvSpPr>
          <p:nvPr>
            <p:ph type="dt" idx="3"/>
          </p:nvPr>
        </p:nvSpPr>
        <p:spPr/>
        <p:txBody>
          <a:bodyPr/>
          <a:p>
            <a:fld id="{FB5226CD-B4A5-4586-B734-BC8D9BA7984C}" type="datetime1">
              <a:rPr lang="en-IN"/>
              <a:t>26/12/2024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67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74" name="" descr=""/>
          <p:cNvPicPr/>
          <p:nvPr/>
        </p:nvPicPr>
        <p:blipFill>
          <a:blip r:embed="rId1"/>
          <a:stretch/>
        </p:blipFill>
        <p:spPr>
          <a:xfrm>
            <a:off x="632880" y="1260000"/>
            <a:ext cx="8361000" cy="3201480"/>
          </a:xfrm>
          <a:prstGeom prst="rect">
            <a:avLst/>
          </a:prstGeom>
          <a:ln w="18000">
            <a:noFill/>
          </a:ln>
        </p:spPr>
      </p:pic>
      <p:sp>
        <p:nvSpPr>
          <p:cNvPr id="4" name="PlaceHolder 3"/>
          <p:cNvSpPr>
            <a:spLocks noGrp="1"/>
          </p:cNvSpPr>
          <p:nvPr>
            <p:ph type="sldNum" idx="2"/>
          </p:nvPr>
        </p:nvSpPr>
        <p:spPr/>
        <p:txBody>
          <a:bodyPr/>
          <a:p>
            <a:fld id="{E3C0A910-3DE8-454F-B89E-CE063B769EBD}" type="slidenum">
              <a:t>32</a:t>
            </a:fld>
          </a:p>
        </p:txBody>
      </p:sp>
      <p:sp>
        <p:nvSpPr>
          <p:cNvPr id="5" name="PlaceHolder 4"/>
          <p:cNvSpPr>
            <a:spLocks noGrp="1"/>
          </p:cNvSpPr>
          <p:nvPr>
            <p:ph type="dt" idx="3"/>
          </p:nvPr>
        </p:nvSpPr>
        <p:spPr/>
        <p:txBody>
          <a:bodyPr/>
          <a:p>
            <a:fld id="{0A2D3FF7-054B-4BD6-A78F-9E174A7F0668}" type="datetime1">
              <a:rPr lang="en-IN"/>
              <a:t>26/12/2024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676" name="PlaceHolder 2"/>
          <p:cNvSpPr>
            <a:spLocks noGrp="1"/>
          </p:cNvSpPr>
          <p:nvPr>
            <p:ph/>
          </p:nvPr>
        </p:nvSpPr>
        <p:spPr>
          <a:xfrm>
            <a:off x="360000" y="720000"/>
            <a:ext cx="9353880" cy="431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677" name="" descr=""/>
          <p:cNvPicPr/>
          <p:nvPr/>
        </p:nvPicPr>
        <p:blipFill>
          <a:blip r:embed="rId1"/>
          <a:stretch/>
        </p:blipFill>
        <p:spPr>
          <a:xfrm>
            <a:off x="765000" y="1057320"/>
            <a:ext cx="5708880" cy="1456560"/>
          </a:xfrm>
          <a:prstGeom prst="rect">
            <a:avLst/>
          </a:prstGeom>
          <a:ln w="18000">
            <a:noFill/>
          </a:ln>
        </p:spPr>
      </p:pic>
      <p:pic>
        <p:nvPicPr>
          <p:cNvPr id="678" name="" descr=""/>
          <p:cNvPicPr/>
          <p:nvPr/>
        </p:nvPicPr>
        <p:blipFill>
          <a:blip r:embed="rId2"/>
          <a:stretch/>
        </p:blipFill>
        <p:spPr>
          <a:xfrm>
            <a:off x="854640" y="3531600"/>
            <a:ext cx="5259240" cy="1502280"/>
          </a:xfrm>
          <a:prstGeom prst="rect">
            <a:avLst/>
          </a:prstGeom>
          <a:ln w="18000">
            <a:noFill/>
          </a:ln>
        </p:spPr>
      </p:pic>
      <p:sp>
        <p:nvSpPr>
          <p:cNvPr id="4" name="PlaceHolder 3"/>
          <p:cNvSpPr>
            <a:spLocks noGrp="1"/>
          </p:cNvSpPr>
          <p:nvPr>
            <p:ph type="sldNum" idx="5"/>
          </p:nvPr>
        </p:nvSpPr>
        <p:spPr/>
        <p:txBody>
          <a:bodyPr/>
          <a:p>
            <a:fld id="{3FE559FB-BA1C-476F-83EE-141BD1C77175}" type="slidenum">
              <a:t>33</a:t>
            </a:fld>
          </a:p>
        </p:txBody>
      </p:sp>
      <p:sp>
        <p:nvSpPr>
          <p:cNvPr id="5" name="PlaceHolder 4"/>
          <p:cNvSpPr>
            <a:spLocks noGrp="1"/>
          </p:cNvSpPr>
          <p:nvPr>
            <p:ph type="dt" idx="6"/>
          </p:nvPr>
        </p:nvSpPr>
        <p:spPr/>
        <p:txBody>
          <a:bodyPr/>
          <a:p>
            <a:fld id="{D2254C86-5671-418F-BC35-B154A7E431E6}" type="datetime1">
              <a:rPr lang="en-IN"/>
              <a:t>26/12/2024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680" name="PlaceHolder 2"/>
          <p:cNvSpPr>
            <a:spLocks noGrp="1"/>
          </p:cNvSpPr>
          <p:nvPr>
            <p:ph/>
          </p:nvPr>
        </p:nvSpPr>
        <p:spPr>
          <a:xfrm>
            <a:off x="360000" y="720000"/>
            <a:ext cx="9353880" cy="431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681" name="" descr=""/>
          <p:cNvPicPr/>
          <p:nvPr/>
        </p:nvPicPr>
        <p:blipFill>
          <a:blip r:embed="rId1"/>
          <a:stretch/>
        </p:blipFill>
        <p:spPr>
          <a:xfrm>
            <a:off x="900000" y="1260000"/>
            <a:ext cx="6890040" cy="1425960"/>
          </a:xfrm>
          <a:prstGeom prst="rect">
            <a:avLst/>
          </a:prstGeom>
          <a:ln w="18000">
            <a:noFill/>
          </a:ln>
        </p:spPr>
      </p:pic>
      <p:pic>
        <p:nvPicPr>
          <p:cNvPr id="682" name="" descr=""/>
          <p:cNvPicPr/>
          <p:nvPr/>
        </p:nvPicPr>
        <p:blipFill>
          <a:blip r:embed="rId2"/>
          <a:stretch/>
        </p:blipFill>
        <p:spPr>
          <a:xfrm>
            <a:off x="2880000" y="3600000"/>
            <a:ext cx="6211800" cy="1075320"/>
          </a:xfrm>
          <a:prstGeom prst="rect">
            <a:avLst/>
          </a:prstGeom>
          <a:ln w="18000">
            <a:noFill/>
          </a:ln>
        </p:spPr>
      </p:pic>
      <p:sp>
        <p:nvSpPr>
          <p:cNvPr id="4" name="PlaceHolder 3"/>
          <p:cNvSpPr>
            <a:spLocks noGrp="1"/>
          </p:cNvSpPr>
          <p:nvPr>
            <p:ph type="sldNum" idx="5"/>
          </p:nvPr>
        </p:nvSpPr>
        <p:spPr/>
        <p:txBody>
          <a:bodyPr/>
          <a:p>
            <a:fld id="{5B13A5BA-5B11-405B-AFA7-017AE1FDAAF1}" type="slidenum">
              <a:t>34</a:t>
            </a:fld>
          </a:p>
        </p:txBody>
      </p:sp>
      <p:sp>
        <p:nvSpPr>
          <p:cNvPr id="5" name="PlaceHolder 4"/>
          <p:cNvSpPr>
            <a:spLocks noGrp="1"/>
          </p:cNvSpPr>
          <p:nvPr>
            <p:ph type="dt" idx="6"/>
          </p:nvPr>
        </p:nvSpPr>
        <p:spPr/>
        <p:txBody>
          <a:bodyPr/>
          <a:p>
            <a:fld id="{0E4EE8A6-FD67-414D-A1A7-289E1071301B}" type="datetime1">
              <a:rPr lang="en-IN"/>
              <a:t>26/12/2024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684"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758B512E-113C-4B6E-BC12-8F073C7B6E39}" type="slidenum">
              <a:t>35</a:t>
            </a:fld>
          </a:p>
        </p:txBody>
      </p:sp>
      <p:sp>
        <p:nvSpPr>
          <p:cNvPr id="5" name="PlaceHolder 4"/>
          <p:cNvSpPr>
            <a:spLocks noGrp="1"/>
          </p:cNvSpPr>
          <p:nvPr>
            <p:ph type="dt" idx="3"/>
          </p:nvPr>
        </p:nvSpPr>
        <p:spPr/>
        <p:txBody>
          <a:bodyPr/>
          <a:p>
            <a:fld id="{6AEA485E-C98B-482C-A879-A2F9F1E1920B}" type="datetime1">
              <a:rPr lang="en-IN"/>
              <a:t>26/12/2024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686" name="PlaceHolder 2"/>
          <p:cNvSpPr>
            <a:spLocks noGrp="1"/>
          </p:cNvSpPr>
          <p:nvPr>
            <p:ph/>
          </p:nvPr>
        </p:nvSpPr>
        <p:spPr>
          <a:xfrm>
            <a:off x="360000" y="720360"/>
            <a:ext cx="9353880" cy="431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687" name="" descr=""/>
          <p:cNvPicPr/>
          <p:nvPr/>
        </p:nvPicPr>
        <p:blipFill>
          <a:blip r:embed="rId1"/>
          <a:stretch/>
        </p:blipFill>
        <p:spPr>
          <a:xfrm>
            <a:off x="900000" y="1440000"/>
            <a:ext cx="5934240" cy="2055960"/>
          </a:xfrm>
          <a:prstGeom prst="rect">
            <a:avLst/>
          </a:prstGeom>
          <a:ln w="0">
            <a:noFill/>
          </a:ln>
        </p:spPr>
      </p:pic>
      <p:sp>
        <p:nvSpPr>
          <p:cNvPr id="4" name="PlaceHolder 3"/>
          <p:cNvSpPr>
            <a:spLocks noGrp="1"/>
          </p:cNvSpPr>
          <p:nvPr>
            <p:ph type="sldNum" idx="2"/>
          </p:nvPr>
        </p:nvSpPr>
        <p:spPr/>
        <p:txBody>
          <a:bodyPr/>
          <a:p>
            <a:fld id="{31AF6FF8-E620-4E9B-9560-80CB6A46C73B}" type="slidenum">
              <a:t>36</a:t>
            </a:fld>
          </a:p>
        </p:txBody>
      </p:sp>
      <p:sp>
        <p:nvSpPr>
          <p:cNvPr id="5" name="PlaceHolder 4"/>
          <p:cNvSpPr>
            <a:spLocks noGrp="1"/>
          </p:cNvSpPr>
          <p:nvPr>
            <p:ph type="dt" idx="3"/>
          </p:nvPr>
        </p:nvSpPr>
        <p:spPr/>
        <p:txBody>
          <a:bodyPr/>
          <a:p>
            <a:fld id="{2A3D14EF-C101-4228-893C-1379529EAF5C}" type="datetime1">
              <a:rPr lang="en-IN"/>
              <a:t>26/12/2024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8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690" name="" descr=""/>
          <p:cNvPicPr/>
          <p:nvPr/>
        </p:nvPicPr>
        <p:blipFill>
          <a:blip r:embed="rId1"/>
          <a:stretch/>
        </p:blipFill>
        <p:spPr>
          <a:xfrm>
            <a:off x="798480" y="2863800"/>
            <a:ext cx="8506080" cy="1990440"/>
          </a:xfrm>
          <a:prstGeom prst="rect">
            <a:avLst/>
          </a:prstGeom>
          <a:ln w="0">
            <a:noFill/>
          </a:ln>
        </p:spPr>
      </p:pic>
      <p:sp>
        <p:nvSpPr>
          <p:cNvPr id="4" name="PlaceHolder 3"/>
          <p:cNvSpPr>
            <a:spLocks noGrp="1"/>
          </p:cNvSpPr>
          <p:nvPr>
            <p:ph type="sldNum" idx="2"/>
          </p:nvPr>
        </p:nvSpPr>
        <p:spPr/>
        <p:txBody>
          <a:bodyPr/>
          <a:p>
            <a:fld id="{C45AA386-3E39-4EBD-BE33-0AA3D86862A8}" type="slidenum">
              <a:t>37</a:t>
            </a:fld>
          </a:p>
        </p:txBody>
      </p:sp>
      <p:sp>
        <p:nvSpPr>
          <p:cNvPr id="5" name="PlaceHolder 4"/>
          <p:cNvSpPr>
            <a:spLocks noGrp="1"/>
          </p:cNvSpPr>
          <p:nvPr>
            <p:ph type="dt" idx="3"/>
          </p:nvPr>
        </p:nvSpPr>
        <p:spPr/>
        <p:txBody>
          <a:bodyPr/>
          <a:p>
            <a:fld id="{D2A285F4-4474-4000-8356-A5872257DA25}" type="datetime1">
              <a:rPr lang="en-IN"/>
              <a:t>26/12/2024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92" name="PlaceHolder 2"/>
          <p:cNvSpPr>
            <a:spLocks noGrp="1"/>
          </p:cNvSpPr>
          <p:nvPr>
            <p:ph/>
          </p:nvPr>
        </p:nvSpPr>
        <p:spPr>
          <a:xfrm>
            <a:off x="325080" y="702360"/>
            <a:ext cx="9353880" cy="43462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693" name="" descr=""/>
          <p:cNvPicPr/>
          <p:nvPr/>
        </p:nvPicPr>
        <p:blipFill>
          <a:blip r:embed="rId1"/>
          <a:stretch/>
        </p:blipFill>
        <p:spPr>
          <a:xfrm>
            <a:off x="957960" y="1717920"/>
            <a:ext cx="5634000" cy="3987720"/>
          </a:xfrm>
          <a:prstGeom prst="rect">
            <a:avLst/>
          </a:prstGeom>
          <a:ln w="0">
            <a:noFill/>
          </a:ln>
        </p:spPr>
      </p:pic>
      <p:sp>
        <p:nvSpPr>
          <p:cNvPr id="4" name="PlaceHolder 3"/>
          <p:cNvSpPr>
            <a:spLocks noGrp="1"/>
          </p:cNvSpPr>
          <p:nvPr>
            <p:ph type="sldNum" idx="2"/>
          </p:nvPr>
        </p:nvSpPr>
        <p:spPr/>
        <p:txBody>
          <a:bodyPr/>
          <a:p>
            <a:fld id="{B95779F1-1166-4BEA-9D3F-FB59ED4CE14F}" type="slidenum">
              <a:t>38</a:t>
            </a:fld>
          </a:p>
        </p:txBody>
      </p:sp>
      <p:sp>
        <p:nvSpPr>
          <p:cNvPr id="5" name="PlaceHolder 4"/>
          <p:cNvSpPr>
            <a:spLocks noGrp="1"/>
          </p:cNvSpPr>
          <p:nvPr>
            <p:ph type="dt" idx="3"/>
          </p:nvPr>
        </p:nvSpPr>
        <p:spPr/>
        <p:txBody>
          <a:bodyPr/>
          <a:p>
            <a:fld id="{40C2F8A7-C26A-42E7-846C-753C110AEF2E}" type="datetime1">
              <a:rPr lang="en-IN"/>
              <a:t>26/12/2024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695" name="PlaceHolder 2"/>
          <p:cNvSpPr>
            <a:spLocks noGrp="1"/>
          </p:cNvSpPr>
          <p:nvPr>
            <p:ph/>
          </p:nvPr>
        </p:nvSpPr>
        <p:spPr>
          <a:xfrm>
            <a:off x="325080" y="702360"/>
            <a:ext cx="9353880" cy="43462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696" name="" descr=""/>
          <p:cNvPicPr/>
          <p:nvPr/>
        </p:nvPicPr>
        <p:blipFill>
          <a:blip r:embed="rId1"/>
          <a:stretch/>
        </p:blipFill>
        <p:spPr>
          <a:xfrm>
            <a:off x="737640" y="1790280"/>
            <a:ext cx="8627760" cy="2104560"/>
          </a:xfrm>
          <a:prstGeom prst="rect">
            <a:avLst/>
          </a:prstGeom>
          <a:ln w="0">
            <a:noFill/>
          </a:ln>
        </p:spPr>
      </p:pic>
      <p:sp>
        <p:nvSpPr>
          <p:cNvPr id="4" name="PlaceHolder 3"/>
          <p:cNvSpPr>
            <a:spLocks noGrp="1"/>
          </p:cNvSpPr>
          <p:nvPr>
            <p:ph type="sldNum" idx="2"/>
          </p:nvPr>
        </p:nvSpPr>
        <p:spPr/>
        <p:txBody>
          <a:bodyPr/>
          <a:p>
            <a:fld id="{655872D0-9790-45ED-9AEC-43FA5B54EECF}" type="slidenum">
              <a:t>39</a:t>
            </a:fld>
          </a:p>
        </p:txBody>
      </p:sp>
      <p:sp>
        <p:nvSpPr>
          <p:cNvPr id="5" name="PlaceHolder 4"/>
          <p:cNvSpPr>
            <a:spLocks noGrp="1"/>
          </p:cNvSpPr>
          <p:nvPr>
            <p:ph type="dt" idx="3"/>
          </p:nvPr>
        </p:nvSpPr>
        <p:spPr/>
        <p:txBody>
          <a:bodyPr/>
          <a:p>
            <a:fld id="{15C9687F-4F47-4A9C-8DDC-45674CE47599}" type="datetime1">
              <a:rPr lang="en-IN"/>
              <a:t>26/12/2024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0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609" name="" descr=""/>
          <p:cNvPicPr/>
          <p:nvPr/>
        </p:nvPicPr>
        <p:blipFill>
          <a:blip r:embed="rId1"/>
          <a:stretch/>
        </p:blipFill>
        <p:spPr>
          <a:xfrm>
            <a:off x="1165680" y="244080"/>
            <a:ext cx="6928200" cy="4969800"/>
          </a:xfrm>
          <a:prstGeom prst="rect">
            <a:avLst/>
          </a:prstGeom>
          <a:ln w="18000">
            <a:noFill/>
          </a:ln>
        </p:spPr>
      </p:pic>
      <p:sp>
        <p:nvSpPr>
          <p:cNvPr id="4" name="PlaceHolder 3"/>
          <p:cNvSpPr>
            <a:spLocks noGrp="1"/>
          </p:cNvSpPr>
          <p:nvPr>
            <p:ph type="sldNum" idx="2"/>
          </p:nvPr>
        </p:nvSpPr>
        <p:spPr/>
        <p:txBody>
          <a:bodyPr/>
          <a:p>
            <a:fld id="{CB0168AC-D6AA-44E7-9D46-C8C75B219C11}" type="slidenum">
              <a:t>4</a:t>
            </a:fld>
          </a:p>
        </p:txBody>
      </p:sp>
      <p:sp>
        <p:nvSpPr>
          <p:cNvPr id="5" name="PlaceHolder 4"/>
          <p:cNvSpPr>
            <a:spLocks noGrp="1"/>
          </p:cNvSpPr>
          <p:nvPr>
            <p:ph type="dt" idx="3"/>
          </p:nvPr>
        </p:nvSpPr>
        <p:spPr/>
        <p:txBody>
          <a:bodyPr/>
          <a:p>
            <a:fld id="{8D85875D-66AE-4129-A3AD-71485BEA1826}" type="datetime1">
              <a:rPr lang="en-IN"/>
              <a:t>26/12/2024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698" name="PlaceHolder 2"/>
          <p:cNvSpPr>
            <a:spLocks noGrp="1"/>
          </p:cNvSpPr>
          <p:nvPr>
            <p:ph/>
          </p:nvPr>
        </p:nvSpPr>
        <p:spPr>
          <a:xfrm>
            <a:off x="282960" y="709560"/>
            <a:ext cx="9353880" cy="43182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699" name="" descr=""/>
          <p:cNvPicPr/>
          <p:nvPr/>
        </p:nvPicPr>
        <p:blipFill>
          <a:blip r:embed="rId1"/>
          <a:stretch/>
        </p:blipFill>
        <p:spPr>
          <a:xfrm>
            <a:off x="705960" y="2441160"/>
            <a:ext cx="5875560" cy="1363320"/>
          </a:xfrm>
          <a:prstGeom prst="rect">
            <a:avLst/>
          </a:prstGeom>
          <a:ln w="0">
            <a:noFill/>
          </a:ln>
        </p:spPr>
      </p:pic>
      <p:sp>
        <p:nvSpPr>
          <p:cNvPr id="4" name="PlaceHolder 3"/>
          <p:cNvSpPr>
            <a:spLocks noGrp="1"/>
          </p:cNvSpPr>
          <p:nvPr>
            <p:ph type="sldNum" idx="2"/>
          </p:nvPr>
        </p:nvSpPr>
        <p:spPr/>
        <p:txBody>
          <a:bodyPr/>
          <a:p>
            <a:fld id="{9EF10AB2-726F-482E-A09B-397F7FA8FA3B}" type="slidenum">
              <a:t>40</a:t>
            </a:fld>
          </a:p>
        </p:txBody>
      </p:sp>
      <p:sp>
        <p:nvSpPr>
          <p:cNvPr id="5" name="PlaceHolder 4"/>
          <p:cNvSpPr>
            <a:spLocks noGrp="1"/>
          </p:cNvSpPr>
          <p:nvPr>
            <p:ph type="dt" idx="3"/>
          </p:nvPr>
        </p:nvSpPr>
        <p:spPr/>
        <p:txBody>
          <a:bodyPr/>
          <a:p>
            <a:fld id="{B53AB7E5-278A-455B-9CCE-7F88FE6D0406}" type="datetime1">
              <a:rPr lang="en-IN"/>
              <a:t>26/12/2024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701" name="PlaceHolder 2"/>
          <p:cNvSpPr>
            <a:spLocks noGrp="1"/>
          </p:cNvSpPr>
          <p:nvPr>
            <p:ph/>
          </p:nvPr>
        </p:nvSpPr>
        <p:spPr>
          <a:xfrm>
            <a:off x="282960" y="709560"/>
            <a:ext cx="9353880" cy="4318200"/>
          </a:xfrm>
          <a:prstGeom prst="rect">
            <a:avLst/>
          </a:prstGeom>
          <a:noFill/>
          <a:ln w="0">
            <a:noFill/>
          </a:ln>
        </p:spPr>
        <p:txBody>
          <a:bodyPr lIns="0" rIns="0" tIns="0" bIns="0" anchor="t">
            <a:noAutofit/>
          </a:bodyPr>
          <a:p>
            <a:endParaRPr b="0" lang="en-IN" sz="3200" spc="-1" strike="noStrike">
              <a:latin typeface="Arial"/>
            </a:endParaRPr>
          </a:p>
        </p:txBody>
      </p:sp>
      <p:pic>
        <p:nvPicPr>
          <p:cNvPr id="702" name="" descr=""/>
          <p:cNvPicPr/>
          <p:nvPr/>
        </p:nvPicPr>
        <p:blipFill>
          <a:blip r:embed="rId1"/>
          <a:stretch/>
        </p:blipFill>
        <p:spPr>
          <a:xfrm>
            <a:off x="1017000" y="730800"/>
            <a:ext cx="7705800" cy="4055400"/>
          </a:xfrm>
          <a:prstGeom prst="rect">
            <a:avLst/>
          </a:prstGeom>
          <a:ln w="0">
            <a:noFill/>
          </a:ln>
        </p:spPr>
      </p:pic>
      <p:sp>
        <p:nvSpPr>
          <p:cNvPr id="4" name="PlaceHolder 3"/>
          <p:cNvSpPr>
            <a:spLocks noGrp="1"/>
          </p:cNvSpPr>
          <p:nvPr>
            <p:ph type="sldNum" idx="2"/>
          </p:nvPr>
        </p:nvSpPr>
        <p:spPr/>
        <p:txBody>
          <a:bodyPr/>
          <a:p>
            <a:fld id="{98784D7A-85F8-4071-9B64-79C588E955DE}" type="slidenum">
              <a:t>41</a:t>
            </a:fld>
          </a:p>
        </p:txBody>
      </p:sp>
      <p:sp>
        <p:nvSpPr>
          <p:cNvPr id="5" name="PlaceHolder 4"/>
          <p:cNvSpPr>
            <a:spLocks noGrp="1"/>
          </p:cNvSpPr>
          <p:nvPr>
            <p:ph type="dt" idx="3"/>
          </p:nvPr>
        </p:nvSpPr>
        <p:spPr/>
        <p:txBody>
          <a:bodyPr/>
          <a:p>
            <a:fld id="{5C5BB1F7-F0EF-4F07-8161-B7ABD97CCB65}" type="datetime1">
              <a:rPr lang="en-IN"/>
              <a:t>26/12/2024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04"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7ED2728D-34AF-4541-B82E-8CCF0A37C7A9}" type="slidenum">
              <a:t>42</a:t>
            </a:fld>
          </a:p>
        </p:txBody>
      </p:sp>
      <p:sp>
        <p:nvSpPr>
          <p:cNvPr id="5" name="PlaceHolder 4"/>
          <p:cNvSpPr>
            <a:spLocks noGrp="1"/>
          </p:cNvSpPr>
          <p:nvPr>
            <p:ph type="dt" idx="3"/>
          </p:nvPr>
        </p:nvSpPr>
        <p:spPr/>
        <p:txBody>
          <a:bodyPr/>
          <a:p>
            <a:fld id="{4C9181F4-58FF-484B-8EE8-70F9DCCF54DE}" type="datetime1">
              <a:rPr lang="en-IN"/>
              <a:t>26/12/2024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06" name="PlaceHolder 2"/>
          <p:cNvSpPr>
            <a:spLocks noGrp="1"/>
          </p:cNvSpPr>
          <p:nvPr>
            <p:ph/>
          </p:nvPr>
        </p:nvSpPr>
        <p:spPr>
          <a:xfrm>
            <a:off x="318240" y="726840"/>
            <a:ext cx="9353880" cy="42724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07" name="" descr=""/>
          <p:cNvPicPr/>
          <p:nvPr/>
        </p:nvPicPr>
        <p:blipFill>
          <a:blip r:embed="rId1"/>
          <a:stretch/>
        </p:blipFill>
        <p:spPr>
          <a:xfrm>
            <a:off x="489240" y="511920"/>
            <a:ext cx="5036400" cy="1436760"/>
          </a:xfrm>
          <a:prstGeom prst="rect">
            <a:avLst/>
          </a:prstGeom>
          <a:ln w="0">
            <a:noFill/>
          </a:ln>
        </p:spPr>
      </p:pic>
      <p:sp>
        <p:nvSpPr>
          <p:cNvPr id="4" name="PlaceHolder 3"/>
          <p:cNvSpPr>
            <a:spLocks noGrp="1"/>
          </p:cNvSpPr>
          <p:nvPr>
            <p:ph type="sldNum" idx="2"/>
          </p:nvPr>
        </p:nvSpPr>
        <p:spPr/>
        <p:txBody>
          <a:bodyPr/>
          <a:p>
            <a:fld id="{AA4948D9-472F-4A50-8F40-41D0D26EBF86}" type="slidenum">
              <a:t>43</a:t>
            </a:fld>
          </a:p>
        </p:txBody>
      </p:sp>
      <p:sp>
        <p:nvSpPr>
          <p:cNvPr id="5" name="PlaceHolder 4"/>
          <p:cNvSpPr>
            <a:spLocks noGrp="1"/>
          </p:cNvSpPr>
          <p:nvPr>
            <p:ph type="dt" idx="3"/>
          </p:nvPr>
        </p:nvSpPr>
        <p:spPr/>
        <p:txBody>
          <a:bodyPr/>
          <a:p>
            <a:fld id="{4C5BCABE-8C0B-4594-9386-2650394A1D09}" type="datetime1">
              <a:rPr lang="en-IN"/>
              <a:t>26/12/2024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709" name="PlaceHolder 2"/>
          <p:cNvSpPr>
            <a:spLocks noGrp="1"/>
          </p:cNvSpPr>
          <p:nvPr>
            <p:ph/>
          </p:nvPr>
        </p:nvSpPr>
        <p:spPr>
          <a:xfrm>
            <a:off x="318240" y="726840"/>
            <a:ext cx="9353880" cy="4272480"/>
          </a:xfrm>
          <a:prstGeom prst="rect">
            <a:avLst/>
          </a:prstGeom>
          <a:noFill/>
          <a:ln w="0">
            <a:noFill/>
          </a:ln>
        </p:spPr>
        <p:txBody>
          <a:bodyPr lIns="0" rIns="0" tIns="0" bIns="0" anchor="t">
            <a:noAutofit/>
          </a:bodyPr>
          <a:p>
            <a:endParaRPr b="0" lang="en-IN" sz="3200" spc="-1" strike="noStrike">
              <a:latin typeface="Arial"/>
            </a:endParaRPr>
          </a:p>
        </p:txBody>
      </p:sp>
      <p:pic>
        <p:nvPicPr>
          <p:cNvPr id="710" name="" descr=""/>
          <p:cNvPicPr/>
          <p:nvPr/>
        </p:nvPicPr>
        <p:blipFill>
          <a:blip r:embed="rId1"/>
          <a:stretch/>
        </p:blipFill>
        <p:spPr>
          <a:xfrm>
            <a:off x="717480" y="766440"/>
            <a:ext cx="7591320" cy="4208040"/>
          </a:xfrm>
          <a:prstGeom prst="rect">
            <a:avLst/>
          </a:prstGeom>
          <a:ln w="0">
            <a:noFill/>
          </a:ln>
        </p:spPr>
      </p:pic>
      <p:sp>
        <p:nvSpPr>
          <p:cNvPr id="4" name="PlaceHolder 3"/>
          <p:cNvSpPr>
            <a:spLocks noGrp="1"/>
          </p:cNvSpPr>
          <p:nvPr>
            <p:ph type="sldNum" idx="2"/>
          </p:nvPr>
        </p:nvSpPr>
        <p:spPr/>
        <p:txBody>
          <a:bodyPr/>
          <a:p>
            <a:fld id="{E1DAA603-C963-420D-A653-30F0E865ED02}" type="slidenum">
              <a:t>44</a:t>
            </a:fld>
          </a:p>
        </p:txBody>
      </p:sp>
      <p:sp>
        <p:nvSpPr>
          <p:cNvPr id="5" name="PlaceHolder 4"/>
          <p:cNvSpPr>
            <a:spLocks noGrp="1"/>
          </p:cNvSpPr>
          <p:nvPr>
            <p:ph type="dt" idx="3"/>
          </p:nvPr>
        </p:nvSpPr>
        <p:spPr/>
        <p:txBody>
          <a:bodyPr/>
          <a:p>
            <a:fld id="{9506DA13-970F-4012-81F2-13D114A17024}" type="datetime1">
              <a:rPr lang="en-IN"/>
              <a:t>26/12/2024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title"/>
          </p:nvPr>
        </p:nvSpPr>
        <p:spPr>
          <a:xfrm>
            <a:off x="360000" y="-48960"/>
            <a:ext cx="9353880" cy="93024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71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9B6A8E34-E6CF-4203-ACE8-D41D9BBF81CC}" type="slidenum">
              <a:t>45</a:t>
            </a:fld>
          </a:p>
        </p:txBody>
      </p:sp>
      <p:sp>
        <p:nvSpPr>
          <p:cNvPr id="5" name="PlaceHolder 4"/>
          <p:cNvSpPr>
            <a:spLocks noGrp="1"/>
          </p:cNvSpPr>
          <p:nvPr>
            <p:ph type="dt" idx="3"/>
          </p:nvPr>
        </p:nvSpPr>
        <p:spPr/>
        <p:txBody>
          <a:bodyPr/>
          <a:p>
            <a:fld id="{431A16B2-565E-40E7-B17D-6C2610E06DE9}" type="datetime1">
              <a:rPr lang="en-IN"/>
              <a:t>26/12/2024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14" name="PlaceHolder 2"/>
          <p:cNvSpPr>
            <a:spLocks noGrp="1"/>
          </p:cNvSpPr>
          <p:nvPr>
            <p:ph/>
          </p:nvPr>
        </p:nvSpPr>
        <p:spPr>
          <a:xfrm>
            <a:off x="206280" y="77256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561290E4-8138-45D6-A1ED-24814D8FA338}" type="slidenum">
              <a:t>46</a:t>
            </a:fld>
          </a:p>
        </p:txBody>
      </p:sp>
      <p:sp>
        <p:nvSpPr>
          <p:cNvPr id="5" name="PlaceHolder 4"/>
          <p:cNvSpPr>
            <a:spLocks noGrp="1"/>
          </p:cNvSpPr>
          <p:nvPr>
            <p:ph type="dt" idx="3"/>
          </p:nvPr>
        </p:nvSpPr>
        <p:spPr/>
        <p:txBody>
          <a:bodyPr/>
          <a:p>
            <a:fld id="{037D9782-7B7D-490F-8272-8F1729688FF5}" type="datetime1">
              <a:rPr lang="en-IN"/>
              <a:t>26/12/2024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16" name="PlaceHolder 2"/>
          <p:cNvSpPr>
            <a:spLocks noGrp="1"/>
          </p:cNvSpPr>
          <p:nvPr>
            <p:ph/>
          </p:nvPr>
        </p:nvSpPr>
        <p:spPr>
          <a:xfrm>
            <a:off x="206280" y="77256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717" name="" descr=""/>
          <p:cNvPicPr/>
          <p:nvPr/>
        </p:nvPicPr>
        <p:blipFill>
          <a:blip r:embed="rId1"/>
          <a:stretch/>
        </p:blipFill>
        <p:spPr>
          <a:xfrm>
            <a:off x="445320" y="921240"/>
            <a:ext cx="3386880" cy="2589480"/>
          </a:xfrm>
          <a:prstGeom prst="rect">
            <a:avLst/>
          </a:prstGeom>
          <a:ln w="0">
            <a:noFill/>
          </a:ln>
        </p:spPr>
      </p:pic>
      <p:pic>
        <p:nvPicPr>
          <p:cNvPr id="718" name="" descr=""/>
          <p:cNvPicPr/>
          <p:nvPr/>
        </p:nvPicPr>
        <p:blipFill>
          <a:blip r:embed="rId2"/>
          <a:stretch/>
        </p:blipFill>
        <p:spPr>
          <a:xfrm>
            <a:off x="3749040" y="713160"/>
            <a:ext cx="6418440" cy="4335480"/>
          </a:xfrm>
          <a:prstGeom prst="rect">
            <a:avLst/>
          </a:prstGeom>
          <a:ln w="0">
            <a:noFill/>
          </a:ln>
        </p:spPr>
      </p:pic>
      <p:sp>
        <p:nvSpPr>
          <p:cNvPr id="4" name="PlaceHolder 3"/>
          <p:cNvSpPr>
            <a:spLocks noGrp="1"/>
          </p:cNvSpPr>
          <p:nvPr>
            <p:ph type="sldNum" idx="2"/>
          </p:nvPr>
        </p:nvSpPr>
        <p:spPr/>
        <p:txBody>
          <a:bodyPr/>
          <a:p>
            <a:fld id="{B0BCEC7A-ADDA-4B11-A9DC-1119C1794932}" type="slidenum">
              <a:t>47</a:t>
            </a:fld>
          </a:p>
        </p:txBody>
      </p:sp>
      <p:sp>
        <p:nvSpPr>
          <p:cNvPr id="5" name="PlaceHolder 4"/>
          <p:cNvSpPr>
            <a:spLocks noGrp="1"/>
          </p:cNvSpPr>
          <p:nvPr>
            <p:ph type="dt" idx="3"/>
          </p:nvPr>
        </p:nvSpPr>
        <p:spPr/>
        <p:txBody>
          <a:bodyPr/>
          <a:p>
            <a:fld id="{E3745AEA-EAEF-4FCF-8C2A-2E7218A64394}" type="datetime1">
              <a:rPr lang="en-IN"/>
              <a:t>26/12/2024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20" name="PlaceHolder 2"/>
          <p:cNvSpPr>
            <a:spLocks noGrp="1"/>
          </p:cNvSpPr>
          <p:nvPr>
            <p:ph/>
          </p:nvPr>
        </p:nvSpPr>
        <p:spPr>
          <a:xfrm>
            <a:off x="206280" y="77256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1CC0DD67-DBEB-4564-A31C-49A0CAFCCD88}" type="slidenum">
              <a:t>48</a:t>
            </a:fld>
          </a:p>
        </p:txBody>
      </p:sp>
      <p:sp>
        <p:nvSpPr>
          <p:cNvPr id="5" name="PlaceHolder 4"/>
          <p:cNvSpPr>
            <a:spLocks noGrp="1"/>
          </p:cNvSpPr>
          <p:nvPr>
            <p:ph type="dt" idx="3"/>
          </p:nvPr>
        </p:nvSpPr>
        <p:spPr/>
        <p:txBody>
          <a:bodyPr/>
          <a:p>
            <a:fld id="{D0AA0FC4-23F9-463E-B1F9-40A513B2534C}" type="datetime1">
              <a:rPr lang="en-IN"/>
              <a:t>26/12/2024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722" name="PlaceHolder 2"/>
          <p:cNvSpPr>
            <a:spLocks noGrp="1"/>
          </p:cNvSpPr>
          <p:nvPr>
            <p:ph/>
          </p:nvPr>
        </p:nvSpPr>
        <p:spPr>
          <a:xfrm>
            <a:off x="206280" y="77256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723" name="" descr=""/>
          <p:cNvPicPr/>
          <p:nvPr/>
        </p:nvPicPr>
        <p:blipFill>
          <a:blip r:embed="rId1"/>
          <a:stretch/>
        </p:blipFill>
        <p:spPr>
          <a:xfrm>
            <a:off x="2175120" y="1299960"/>
            <a:ext cx="5305320" cy="1113840"/>
          </a:xfrm>
          <a:prstGeom prst="rect">
            <a:avLst/>
          </a:prstGeom>
          <a:ln w="0">
            <a:noFill/>
          </a:ln>
        </p:spPr>
      </p:pic>
      <p:pic>
        <p:nvPicPr>
          <p:cNvPr id="724" name="" descr=""/>
          <p:cNvPicPr/>
          <p:nvPr/>
        </p:nvPicPr>
        <p:blipFill>
          <a:blip r:embed="rId2"/>
          <a:stretch/>
        </p:blipFill>
        <p:spPr>
          <a:xfrm>
            <a:off x="2676240" y="3946320"/>
            <a:ext cx="5099400" cy="1190160"/>
          </a:xfrm>
          <a:prstGeom prst="rect">
            <a:avLst/>
          </a:prstGeom>
          <a:ln w="0">
            <a:noFill/>
          </a:ln>
        </p:spPr>
      </p:pic>
      <p:pic>
        <p:nvPicPr>
          <p:cNvPr id="725" name="" descr=""/>
          <p:cNvPicPr/>
          <p:nvPr/>
        </p:nvPicPr>
        <p:blipFill>
          <a:blip r:embed="rId3"/>
          <a:stretch/>
        </p:blipFill>
        <p:spPr>
          <a:xfrm>
            <a:off x="2445120" y="2851560"/>
            <a:ext cx="5114880" cy="946440"/>
          </a:xfrm>
          <a:prstGeom prst="rect">
            <a:avLst/>
          </a:prstGeom>
          <a:ln w="0">
            <a:noFill/>
          </a:ln>
        </p:spPr>
      </p:pic>
      <p:sp>
        <p:nvSpPr>
          <p:cNvPr id="4" name="PlaceHolder 3"/>
          <p:cNvSpPr>
            <a:spLocks noGrp="1"/>
          </p:cNvSpPr>
          <p:nvPr>
            <p:ph type="sldNum" idx="2"/>
          </p:nvPr>
        </p:nvSpPr>
        <p:spPr/>
        <p:txBody>
          <a:bodyPr/>
          <a:p>
            <a:fld id="{C2FA2B1B-86BB-4C4C-81B5-4EBB8A628D92}" type="slidenum">
              <a:t>49</a:t>
            </a:fld>
          </a:p>
        </p:txBody>
      </p:sp>
      <p:sp>
        <p:nvSpPr>
          <p:cNvPr id="5" name="PlaceHolder 4"/>
          <p:cNvSpPr>
            <a:spLocks noGrp="1"/>
          </p:cNvSpPr>
          <p:nvPr>
            <p:ph type="dt" idx="3"/>
          </p:nvPr>
        </p:nvSpPr>
        <p:spPr/>
        <p:txBody>
          <a:bodyPr/>
          <a:p>
            <a:fld id="{BC8CF212-B75D-4B15-ACA8-D33F4B14F987}" type="datetime1">
              <a:rPr lang="en-IN"/>
              <a:t>26/12/2024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61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745ADB14-6FCC-45E8-AE66-CD85DC99BFD8}" type="slidenum">
              <a:t>5</a:t>
            </a:fld>
          </a:p>
        </p:txBody>
      </p:sp>
      <p:sp>
        <p:nvSpPr>
          <p:cNvPr id="5" name="PlaceHolder 4"/>
          <p:cNvSpPr>
            <a:spLocks noGrp="1"/>
          </p:cNvSpPr>
          <p:nvPr>
            <p:ph type="dt" idx="3"/>
          </p:nvPr>
        </p:nvSpPr>
        <p:spPr/>
        <p:txBody>
          <a:bodyPr/>
          <a:p>
            <a:fld id="{25D393F5-A374-488A-854D-DAC33E2B80D9}" type="datetime1">
              <a:rPr lang="en-IN"/>
              <a:t>26/12/2024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72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728" name="" descr=""/>
          <p:cNvPicPr/>
          <p:nvPr/>
        </p:nvPicPr>
        <p:blipFill>
          <a:blip r:embed="rId1"/>
          <a:stretch/>
        </p:blipFill>
        <p:spPr>
          <a:xfrm>
            <a:off x="660600" y="2507760"/>
            <a:ext cx="3133440" cy="374760"/>
          </a:xfrm>
          <a:prstGeom prst="rect">
            <a:avLst/>
          </a:prstGeom>
          <a:ln w="0">
            <a:noFill/>
          </a:ln>
        </p:spPr>
      </p:pic>
      <p:pic>
        <p:nvPicPr>
          <p:cNvPr id="729" name="" descr=""/>
          <p:cNvPicPr/>
          <p:nvPr/>
        </p:nvPicPr>
        <p:blipFill>
          <a:blip r:embed="rId2"/>
          <a:stretch/>
        </p:blipFill>
        <p:spPr>
          <a:xfrm>
            <a:off x="837360" y="3624480"/>
            <a:ext cx="2638080" cy="351720"/>
          </a:xfrm>
          <a:prstGeom prst="rect">
            <a:avLst/>
          </a:prstGeom>
          <a:ln w="0">
            <a:noFill/>
          </a:ln>
        </p:spPr>
      </p:pic>
      <p:pic>
        <p:nvPicPr>
          <p:cNvPr id="730" name="" descr=""/>
          <p:cNvPicPr/>
          <p:nvPr/>
        </p:nvPicPr>
        <p:blipFill>
          <a:blip r:embed="rId3"/>
          <a:stretch/>
        </p:blipFill>
        <p:spPr>
          <a:xfrm>
            <a:off x="787680" y="4477680"/>
            <a:ext cx="5084280" cy="313920"/>
          </a:xfrm>
          <a:prstGeom prst="rect">
            <a:avLst/>
          </a:prstGeom>
          <a:ln w="0">
            <a:noFill/>
          </a:ln>
        </p:spPr>
      </p:pic>
      <p:sp>
        <p:nvSpPr>
          <p:cNvPr id="4" name="PlaceHolder 3"/>
          <p:cNvSpPr>
            <a:spLocks noGrp="1"/>
          </p:cNvSpPr>
          <p:nvPr>
            <p:ph type="sldNum" idx="2"/>
          </p:nvPr>
        </p:nvSpPr>
        <p:spPr/>
        <p:txBody>
          <a:bodyPr/>
          <a:p>
            <a:fld id="{04D7E5D8-6673-4BE7-BCC7-FFA1A3B030FB}" type="slidenum">
              <a:t>50</a:t>
            </a:fld>
          </a:p>
        </p:txBody>
      </p:sp>
      <p:sp>
        <p:nvSpPr>
          <p:cNvPr id="5" name="PlaceHolder 4"/>
          <p:cNvSpPr>
            <a:spLocks noGrp="1"/>
          </p:cNvSpPr>
          <p:nvPr>
            <p:ph type="dt" idx="3"/>
          </p:nvPr>
        </p:nvSpPr>
        <p:spPr/>
        <p:txBody>
          <a:bodyPr/>
          <a:p>
            <a:fld id="{863B55DD-17B8-45EA-A106-097AD2B859C9}" type="datetime1">
              <a:rPr lang="en-IN"/>
              <a:t>26/12/2024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73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733" name="" descr=""/>
          <p:cNvPicPr/>
          <p:nvPr/>
        </p:nvPicPr>
        <p:blipFill>
          <a:blip r:embed="rId1"/>
          <a:stretch/>
        </p:blipFill>
        <p:spPr>
          <a:xfrm>
            <a:off x="732240" y="1773360"/>
            <a:ext cx="5716800" cy="389880"/>
          </a:xfrm>
          <a:prstGeom prst="rect">
            <a:avLst/>
          </a:prstGeom>
          <a:ln w="0">
            <a:noFill/>
          </a:ln>
        </p:spPr>
      </p:pic>
      <p:sp>
        <p:nvSpPr>
          <p:cNvPr id="4" name="PlaceHolder 3"/>
          <p:cNvSpPr>
            <a:spLocks noGrp="1"/>
          </p:cNvSpPr>
          <p:nvPr>
            <p:ph type="sldNum" idx="2"/>
          </p:nvPr>
        </p:nvSpPr>
        <p:spPr/>
        <p:txBody>
          <a:bodyPr/>
          <a:p>
            <a:fld id="{6B93A9E2-EEB6-44DC-9922-A153975D0758}" type="slidenum">
              <a:t>51</a:t>
            </a:fld>
          </a:p>
        </p:txBody>
      </p:sp>
      <p:sp>
        <p:nvSpPr>
          <p:cNvPr id="5" name="PlaceHolder 4"/>
          <p:cNvSpPr>
            <a:spLocks noGrp="1"/>
          </p:cNvSpPr>
          <p:nvPr>
            <p:ph type="dt" idx="3"/>
          </p:nvPr>
        </p:nvSpPr>
        <p:spPr/>
        <p:txBody>
          <a:bodyPr/>
          <a:p>
            <a:fld id="{7C7281A6-23F1-440F-93EE-46AD53120527}" type="datetime1">
              <a:rPr lang="en-IN"/>
              <a:t>26/12/2024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735" name=""/>
          <p:cNvSpPr/>
          <p:nvPr/>
        </p:nvSpPr>
        <p:spPr>
          <a:xfrm>
            <a:off x="-39960" y="900000"/>
            <a:ext cx="10183320" cy="236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957A89C1-3FB4-4579-948A-008A535755F1}" type="slidenum">
              <a:t>52</a:t>
            </a:fld>
          </a:p>
        </p:txBody>
      </p:sp>
      <p:sp>
        <p:nvSpPr>
          <p:cNvPr id="4" name="PlaceHolder 3"/>
          <p:cNvSpPr>
            <a:spLocks noGrp="1"/>
          </p:cNvSpPr>
          <p:nvPr>
            <p:ph type="dt" idx="9"/>
          </p:nvPr>
        </p:nvSpPr>
        <p:spPr/>
        <p:txBody>
          <a:bodyPr/>
          <a:p>
            <a:fld id="{D71FDEB7-AD90-4C61-8595-E30530E3565B}" type="datetime1">
              <a:rPr lang="en-IN"/>
              <a:t>26/12/2024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737" name=""/>
          <p:cNvSpPr/>
          <p:nvPr/>
        </p:nvSpPr>
        <p:spPr>
          <a:xfrm>
            <a:off x="180000" y="731160"/>
            <a:ext cx="9714600" cy="430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16BC37F2-2255-4F9A-A272-5CC10503A644}" type="slidenum">
              <a:t>53</a:t>
            </a:fld>
          </a:p>
        </p:txBody>
      </p:sp>
      <p:sp>
        <p:nvSpPr>
          <p:cNvPr id="4" name="PlaceHolder 3"/>
          <p:cNvSpPr>
            <a:spLocks noGrp="1"/>
          </p:cNvSpPr>
          <p:nvPr>
            <p:ph type="dt" idx="9"/>
          </p:nvPr>
        </p:nvSpPr>
        <p:spPr/>
        <p:txBody>
          <a:bodyPr/>
          <a:p>
            <a:fld id="{CFA17203-6A4F-458F-B6BB-25D3B2BF246C}" type="datetime1">
              <a:rPr lang="en-IN"/>
              <a:t>26/12/2024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739" name=""/>
          <p:cNvSpPr/>
          <p:nvPr/>
        </p:nvSpPr>
        <p:spPr>
          <a:xfrm>
            <a:off x="-73440" y="900000"/>
            <a:ext cx="10250640" cy="236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72FF0384-E084-47A8-B07E-570E798381A5}" type="slidenum">
              <a:t>54</a:t>
            </a:fld>
          </a:p>
        </p:txBody>
      </p:sp>
      <p:sp>
        <p:nvSpPr>
          <p:cNvPr id="4" name="PlaceHolder 3"/>
          <p:cNvSpPr>
            <a:spLocks noGrp="1"/>
          </p:cNvSpPr>
          <p:nvPr>
            <p:ph type="dt" idx="9"/>
          </p:nvPr>
        </p:nvSpPr>
        <p:spPr/>
        <p:txBody>
          <a:bodyPr/>
          <a:p>
            <a:fld id="{52C118FE-E140-4347-AF5E-5969213E5503}" type="datetime1">
              <a:rPr lang="en-IN"/>
              <a:t>26/12/2024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741" name=""/>
          <p:cNvSpPr/>
          <p:nvPr/>
        </p:nvSpPr>
        <p:spPr>
          <a:xfrm>
            <a:off x="-73440" y="1989720"/>
            <a:ext cx="1025064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9667273E-EB00-46FD-823D-56CD98D3E594}" type="slidenum">
              <a:t>55</a:t>
            </a:fld>
          </a:p>
        </p:txBody>
      </p:sp>
      <p:sp>
        <p:nvSpPr>
          <p:cNvPr id="4" name="PlaceHolder 3"/>
          <p:cNvSpPr>
            <a:spLocks noGrp="1"/>
          </p:cNvSpPr>
          <p:nvPr>
            <p:ph type="dt" idx="9"/>
          </p:nvPr>
        </p:nvSpPr>
        <p:spPr/>
        <p:txBody>
          <a:bodyPr/>
          <a:p>
            <a:fld id="{6D9026B2-455C-4324-98AF-F2A05322F7D7}" type="datetime1">
              <a:rPr lang="en-IN"/>
              <a:t>26/12/2024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743" name="" descr=""/>
          <p:cNvPicPr/>
          <p:nvPr/>
        </p:nvPicPr>
        <p:blipFill>
          <a:blip r:embed="rId1"/>
          <a:stretch/>
        </p:blipFill>
        <p:spPr>
          <a:xfrm>
            <a:off x="1260000" y="1080000"/>
            <a:ext cx="7172640" cy="3575880"/>
          </a:xfrm>
          <a:prstGeom prst="rect">
            <a:avLst/>
          </a:prstGeom>
          <a:ln w="0">
            <a:noFill/>
          </a:ln>
        </p:spPr>
      </p:pic>
      <p:sp>
        <p:nvSpPr>
          <p:cNvPr id="3" name="PlaceHolder 2"/>
          <p:cNvSpPr>
            <a:spLocks noGrp="1"/>
          </p:cNvSpPr>
          <p:nvPr>
            <p:ph type="sldNum" idx="8"/>
          </p:nvPr>
        </p:nvSpPr>
        <p:spPr/>
        <p:txBody>
          <a:bodyPr/>
          <a:p>
            <a:fld id="{60645350-D456-4844-8B85-806506CFFCF7}" type="slidenum">
              <a:t>56</a:t>
            </a:fld>
          </a:p>
        </p:txBody>
      </p:sp>
      <p:sp>
        <p:nvSpPr>
          <p:cNvPr id="4" name="PlaceHolder 3"/>
          <p:cNvSpPr>
            <a:spLocks noGrp="1"/>
          </p:cNvSpPr>
          <p:nvPr>
            <p:ph type="dt" idx="9"/>
          </p:nvPr>
        </p:nvSpPr>
        <p:spPr/>
        <p:txBody>
          <a:bodyPr/>
          <a:p>
            <a:fld id="{35CF0FF8-977C-47C5-9605-A3C21B657442}" type="datetime1">
              <a:rPr lang="en-IN"/>
              <a:t>26/12/2024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745" name=""/>
          <p:cNvSpPr/>
          <p:nvPr/>
        </p:nvSpPr>
        <p:spPr>
          <a:xfrm>
            <a:off x="0" y="1080000"/>
            <a:ext cx="993060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653708DA-1434-482D-B7B4-7FBCBA2FA2C9}" type="slidenum">
              <a:t>57</a:t>
            </a:fld>
          </a:p>
        </p:txBody>
      </p:sp>
      <p:sp>
        <p:nvSpPr>
          <p:cNvPr id="4" name="PlaceHolder 3"/>
          <p:cNvSpPr>
            <a:spLocks noGrp="1"/>
          </p:cNvSpPr>
          <p:nvPr>
            <p:ph type="dt" idx="9"/>
          </p:nvPr>
        </p:nvSpPr>
        <p:spPr/>
        <p:txBody>
          <a:bodyPr/>
          <a:p>
            <a:fld id="{F1367495-A44D-4201-80A8-A3AD7ED7A4D3}" type="datetime1">
              <a:rPr lang="en-IN"/>
              <a:t>26/12/2024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360000" y="106200"/>
            <a:ext cx="9353880" cy="6195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73DEF990-4E02-4A61-B7CB-DCBDD9208C9E}" type="slidenum">
              <a:t>58</a:t>
            </a:fld>
          </a:p>
        </p:txBody>
      </p:sp>
      <p:sp>
        <p:nvSpPr>
          <p:cNvPr id="4" name="PlaceHolder 3"/>
          <p:cNvSpPr>
            <a:spLocks noGrp="1"/>
          </p:cNvSpPr>
          <p:nvPr>
            <p:ph type="dt" idx="9"/>
          </p:nvPr>
        </p:nvSpPr>
        <p:spPr/>
        <p:txBody>
          <a:bodyPr/>
          <a:p>
            <a:fld id="{4582BBD8-1EC9-42FF-B9B4-7B1E7E19A2A1}" type="datetime1">
              <a:rPr lang="en-IN"/>
              <a:t>26/12/2024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74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BECA5D54-1981-4B37-8CFF-BFB33364BB04}" type="slidenum">
              <a:t>59</a:t>
            </a:fld>
          </a:p>
        </p:txBody>
      </p:sp>
      <p:sp>
        <p:nvSpPr>
          <p:cNvPr id="5" name="PlaceHolder 4"/>
          <p:cNvSpPr>
            <a:spLocks noGrp="1"/>
          </p:cNvSpPr>
          <p:nvPr>
            <p:ph type="dt" idx="12"/>
          </p:nvPr>
        </p:nvSpPr>
        <p:spPr/>
        <p:txBody>
          <a:bodyPr/>
          <a:p>
            <a:fld id="{B6846AE8-72C8-4A97-B8C0-15F9DEC43F34}" type="datetime1">
              <a:rPr lang="en-IN"/>
              <a:t>26/12/2024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61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022DDBE5-500A-4528-B60E-670E9ACFC5D0}" type="slidenum">
              <a:t>6</a:t>
            </a:fld>
          </a:p>
        </p:txBody>
      </p:sp>
      <p:sp>
        <p:nvSpPr>
          <p:cNvPr id="5" name="PlaceHolder 4"/>
          <p:cNvSpPr>
            <a:spLocks noGrp="1"/>
          </p:cNvSpPr>
          <p:nvPr>
            <p:ph type="dt" idx="3"/>
          </p:nvPr>
        </p:nvSpPr>
        <p:spPr/>
        <p:txBody>
          <a:bodyPr/>
          <a:p>
            <a:fld id="{8307ABF7-9F16-45FB-A57B-E585EA924217}" type="datetime1">
              <a:rPr lang="en-IN"/>
              <a:t>26/12/2024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75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6CF0CB6F-8C1F-4C7D-AD59-C1775F427D73}" type="slidenum">
              <a:t>60</a:t>
            </a:fld>
          </a:p>
        </p:txBody>
      </p:sp>
      <p:sp>
        <p:nvSpPr>
          <p:cNvPr id="5" name="PlaceHolder 4"/>
          <p:cNvSpPr>
            <a:spLocks noGrp="1"/>
          </p:cNvSpPr>
          <p:nvPr>
            <p:ph type="dt" idx="12"/>
          </p:nvPr>
        </p:nvSpPr>
        <p:spPr/>
        <p:txBody>
          <a:bodyPr/>
          <a:p>
            <a:fld id="{2935CFC6-6BF3-41FF-9335-FA7932332387}" type="datetime1">
              <a:rPr lang="en-IN"/>
              <a:t>26/12/2024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75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753" name="" descr=""/>
          <p:cNvPicPr/>
          <p:nvPr/>
        </p:nvPicPr>
        <p:blipFill>
          <a:blip r:embed="rId1"/>
          <a:stretch/>
        </p:blipFill>
        <p:spPr>
          <a:xfrm>
            <a:off x="1720080" y="1800000"/>
            <a:ext cx="6677640" cy="3210480"/>
          </a:xfrm>
          <a:prstGeom prst="rect">
            <a:avLst/>
          </a:prstGeom>
          <a:ln w="0">
            <a:noFill/>
          </a:ln>
        </p:spPr>
      </p:pic>
      <p:sp>
        <p:nvSpPr>
          <p:cNvPr id="4" name="PlaceHolder 3"/>
          <p:cNvSpPr>
            <a:spLocks noGrp="1"/>
          </p:cNvSpPr>
          <p:nvPr>
            <p:ph type="sldNum" idx="11"/>
          </p:nvPr>
        </p:nvSpPr>
        <p:spPr/>
        <p:txBody>
          <a:bodyPr/>
          <a:p>
            <a:fld id="{F655535E-2DC3-4F5E-A601-7CE5D85E0E68}" type="slidenum">
              <a:t>61</a:t>
            </a:fld>
          </a:p>
        </p:txBody>
      </p:sp>
      <p:sp>
        <p:nvSpPr>
          <p:cNvPr id="5" name="PlaceHolder 4"/>
          <p:cNvSpPr>
            <a:spLocks noGrp="1"/>
          </p:cNvSpPr>
          <p:nvPr>
            <p:ph type="dt" idx="12"/>
          </p:nvPr>
        </p:nvSpPr>
        <p:spPr/>
        <p:txBody>
          <a:bodyPr/>
          <a:p>
            <a:fld id="{C01AD542-E490-409D-8EAD-93DC3EB3BC88}" type="datetime1">
              <a:rPr lang="en-IN"/>
              <a:t>26/12/2024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75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3D978895-D185-40AB-BF3E-29D5ADAB1F0A}" type="slidenum">
              <a:t>62</a:t>
            </a:fld>
          </a:p>
        </p:txBody>
      </p:sp>
      <p:sp>
        <p:nvSpPr>
          <p:cNvPr id="5" name="PlaceHolder 4"/>
          <p:cNvSpPr>
            <a:spLocks noGrp="1"/>
          </p:cNvSpPr>
          <p:nvPr>
            <p:ph type="dt" idx="12"/>
          </p:nvPr>
        </p:nvSpPr>
        <p:spPr/>
        <p:txBody>
          <a:bodyPr/>
          <a:p>
            <a:fld id="{3FFC3430-4ACE-47B1-B262-407E6FFBDD23}" type="datetime1">
              <a:rPr lang="en-IN"/>
              <a:t>26/12/2024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75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5B9C3ABC-D941-4733-B3CC-5C69A707DB69}" type="slidenum">
              <a:t>63</a:t>
            </a:fld>
          </a:p>
        </p:txBody>
      </p:sp>
      <p:sp>
        <p:nvSpPr>
          <p:cNvPr id="5" name="PlaceHolder 4"/>
          <p:cNvSpPr>
            <a:spLocks noGrp="1"/>
          </p:cNvSpPr>
          <p:nvPr>
            <p:ph type="dt" idx="12"/>
          </p:nvPr>
        </p:nvSpPr>
        <p:spPr/>
        <p:txBody>
          <a:bodyPr/>
          <a:p>
            <a:fld id="{9D12A49A-C3F9-4F25-B214-93128A683C75}" type="datetime1">
              <a:rPr lang="en-IN"/>
              <a:t>26/12/2024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75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760" name="" descr=""/>
          <p:cNvPicPr/>
          <p:nvPr/>
        </p:nvPicPr>
        <p:blipFill>
          <a:blip r:embed="rId1"/>
          <a:stretch/>
        </p:blipFill>
        <p:spPr>
          <a:xfrm>
            <a:off x="360000" y="720000"/>
            <a:ext cx="6294960" cy="2454480"/>
          </a:xfrm>
          <a:prstGeom prst="rect">
            <a:avLst/>
          </a:prstGeom>
          <a:ln w="0">
            <a:noFill/>
          </a:ln>
        </p:spPr>
      </p:pic>
      <p:pic>
        <p:nvPicPr>
          <p:cNvPr id="761" name="" descr=""/>
          <p:cNvPicPr/>
          <p:nvPr/>
        </p:nvPicPr>
        <p:blipFill>
          <a:blip r:embed="rId2"/>
          <a:stretch/>
        </p:blipFill>
        <p:spPr>
          <a:xfrm>
            <a:off x="488160" y="3240000"/>
            <a:ext cx="8506800" cy="1983240"/>
          </a:xfrm>
          <a:prstGeom prst="rect">
            <a:avLst/>
          </a:prstGeom>
          <a:ln w="0">
            <a:noFill/>
          </a:ln>
        </p:spPr>
      </p:pic>
      <p:sp>
        <p:nvSpPr>
          <p:cNvPr id="4" name="PlaceHolder 3"/>
          <p:cNvSpPr>
            <a:spLocks noGrp="1"/>
          </p:cNvSpPr>
          <p:nvPr>
            <p:ph type="sldNum" idx="11"/>
          </p:nvPr>
        </p:nvSpPr>
        <p:spPr/>
        <p:txBody>
          <a:bodyPr/>
          <a:p>
            <a:fld id="{408A2014-79F7-4D58-AEB4-6C896930FEBE}" type="slidenum">
              <a:t>64</a:t>
            </a:fld>
          </a:p>
        </p:txBody>
      </p:sp>
      <p:sp>
        <p:nvSpPr>
          <p:cNvPr id="5" name="PlaceHolder 4"/>
          <p:cNvSpPr>
            <a:spLocks noGrp="1"/>
          </p:cNvSpPr>
          <p:nvPr>
            <p:ph type="dt" idx="12"/>
          </p:nvPr>
        </p:nvSpPr>
        <p:spPr/>
        <p:txBody>
          <a:bodyPr/>
          <a:p>
            <a:fld id="{FCFA10BC-CED1-4F87-8856-A2929A5F8195}" type="datetime1">
              <a:rPr lang="en-IN"/>
              <a:t>26/12/2024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76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764" name="" descr=""/>
          <p:cNvPicPr/>
          <p:nvPr/>
        </p:nvPicPr>
        <p:blipFill>
          <a:blip r:embed="rId1"/>
          <a:stretch/>
        </p:blipFill>
        <p:spPr>
          <a:xfrm>
            <a:off x="0" y="630000"/>
            <a:ext cx="5470200" cy="2244960"/>
          </a:xfrm>
          <a:prstGeom prst="rect">
            <a:avLst/>
          </a:prstGeom>
          <a:ln w="0">
            <a:noFill/>
          </a:ln>
        </p:spPr>
      </p:pic>
      <p:pic>
        <p:nvPicPr>
          <p:cNvPr id="765" name="" descr=""/>
          <p:cNvPicPr/>
          <p:nvPr/>
        </p:nvPicPr>
        <p:blipFill>
          <a:blip r:embed="rId2"/>
          <a:stretch/>
        </p:blipFill>
        <p:spPr>
          <a:xfrm>
            <a:off x="2880000" y="2880000"/>
            <a:ext cx="6834960" cy="2724480"/>
          </a:xfrm>
          <a:prstGeom prst="rect">
            <a:avLst/>
          </a:prstGeom>
          <a:ln w="0">
            <a:noFill/>
          </a:ln>
        </p:spPr>
      </p:pic>
      <p:sp>
        <p:nvSpPr>
          <p:cNvPr id="4" name="PlaceHolder 3"/>
          <p:cNvSpPr>
            <a:spLocks noGrp="1"/>
          </p:cNvSpPr>
          <p:nvPr>
            <p:ph type="sldNum" idx="11"/>
          </p:nvPr>
        </p:nvSpPr>
        <p:spPr/>
        <p:txBody>
          <a:bodyPr/>
          <a:p>
            <a:fld id="{E63E6E69-3747-4985-A453-8ADB61263734}" type="slidenum">
              <a:t>65</a:t>
            </a:fld>
          </a:p>
        </p:txBody>
      </p:sp>
      <p:sp>
        <p:nvSpPr>
          <p:cNvPr id="5" name="PlaceHolder 4"/>
          <p:cNvSpPr>
            <a:spLocks noGrp="1"/>
          </p:cNvSpPr>
          <p:nvPr>
            <p:ph type="dt" idx="12"/>
          </p:nvPr>
        </p:nvSpPr>
        <p:spPr/>
        <p:txBody>
          <a:bodyPr/>
          <a:p>
            <a:fld id="{8137A866-60F3-47E2-AC3C-DD90466B835A}" type="datetime1">
              <a:rPr lang="en-IN"/>
              <a:t>26/12/2024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767" name="PlaceHolder 2"/>
          <p:cNvSpPr>
            <a:spLocks noGrp="1"/>
          </p:cNvSpPr>
          <p:nvPr>
            <p:ph/>
          </p:nvPr>
        </p:nvSpPr>
        <p:spPr>
          <a:xfrm>
            <a:off x="360000" y="721080"/>
            <a:ext cx="9353880" cy="431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768" name="" descr=""/>
          <p:cNvPicPr/>
          <p:nvPr/>
        </p:nvPicPr>
        <p:blipFill>
          <a:blip r:embed="rId1"/>
          <a:stretch/>
        </p:blipFill>
        <p:spPr>
          <a:xfrm>
            <a:off x="1080000" y="3142440"/>
            <a:ext cx="7363440" cy="588960"/>
          </a:xfrm>
          <a:prstGeom prst="rect">
            <a:avLst/>
          </a:prstGeom>
          <a:ln w="0">
            <a:noFill/>
          </a:ln>
        </p:spPr>
      </p:pic>
      <p:sp>
        <p:nvSpPr>
          <p:cNvPr id="4" name="PlaceHolder 3"/>
          <p:cNvSpPr>
            <a:spLocks noGrp="1"/>
          </p:cNvSpPr>
          <p:nvPr>
            <p:ph type="sldNum" idx="11"/>
          </p:nvPr>
        </p:nvSpPr>
        <p:spPr/>
        <p:txBody>
          <a:bodyPr/>
          <a:p>
            <a:fld id="{7146D346-9DB1-4627-84A4-978F8A46B44F}" type="slidenum">
              <a:t>66</a:t>
            </a:fld>
          </a:p>
        </p:txBody>
      </p:sp>
      <p:sp>
        <p:nvSpPr>
          <p:cNvPr id="5" name="PlaceHolder 4"/>
          <p:cNvSpPr>
            <a:spLocks noGrp="1"/>
          </p:cNvSpPr>
          <p:nvPr>
            <p:ph type="dt" idx="12"/>
          </p:nvPr>
        </p:nvSpPr>
        <p:spPr/>
        <p:txBody>
          <a:bodyPr/>
          <a:p>
            <a:fld id="{1AC55956-9C43-4372-AEE6-BCF38D55D413}" type="datetime1">
              <a:rPr lang="en-IN"/>
              <a:t>26/12/2024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77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44AF8301-BBE4-4C17-AB74-F77FCACB0F5E}" type="slidenum">
              <a:t>67</a:t>
            </a:fld>
          </a:p>
        </p:txBody>
      </p:sp>
      <p:sp>
        <p:nvSpPr>
          <p:cNvPr id="5" name="PlaceHolder 4"/>
          <p:cNvSpPr>
            <a:spLocks noGrp="1"/>
          </p:cNvSpPr>
          <p:nvPr>
            <p:ph type="dt" idx="12"/>
          </p:nvPr>
        </p:nvSpPr>
        <p:spPr/>
        <p:txBody>
          <a:bodyPr/>
          <a:p>
            <a:fld id="{5000150D-4146-4C8F-BD2E-0BDA0765D0DE}" type="datetime1">
              <a:rPr lang="en-IN"/>
              <a:t>26/12/2024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77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773" name="" descr=""/>
          <p:cNvPicPr/>
          <p:nvPr/>
        </p:nvPicPr>
        <p:blipFill>
          <a:blip r:embed="rId1"/>
          <a:stretch/>
        </p:blipFill>
        <p:spPr>
          <a:xfrm>
            <a:off x="21240" y="910080"/>
            <a:ext cx="10075320" cy="3012120"/>
          </a:xfrm>
          <a:prstGeom prst="rect">
            <a:avLst/>
          </a:prstGeom>
          <a:ln w="0">
            <a:noFill/>
          </a:ln>
        </p:spPr>
      </p:pic>
      <p:sp>
        <p:nvSpPr>
          <p:cNvPr id="4" name="PlaceHolder 3"/>
          <p:cNvSpPr>
            <a:spLocks noGrp="1"/>
          </p:cNvSpPr>
          <p:nvPr>
            <p:ph type="sldNum" idx="11"/>
          </p:nvPr>
        </p:nvSpPr>
        <p:spPr/>
        <p:txBody>
          <a:bodyPr/>
          <a:p>
            <a:fld id="{BE42B561-A833-4413-8897-9975A5BD869D}" type="slidenum">
              <a:t>68</a:t>
            </a:fld>
          </a:p>
        </p:txBody>
      </p:sp>
      <p:sp>
        <p:nvSpPr>
          <p:cNvPr id="5" name="PlaceHolder 4"/>
          <p:cNvSpPr>
            <a:spLocks noGrp="1"/>
          </p:cNvSpPr>
          <p:nvPr>
            <p:ph type="dt" idx="12"/>
          </p:nvPr>
        </p:nvSpPr>
        <p:spPr/>
        <p:txBody>
          <a:bodyPr/>
          <a:p>
            <a:fld id="{4C4B9EE3-7D3B-4E4D-8136-67A991B9725E}" type="datetime1">
              <a:rPr lang="en-IN"/>
              <a:t>26/12/2024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77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776" name="" descr=""/>
          <p:cNvPicPr/>
          <p:nvPr/>
        </p:nvPicPr>
        <p:blipFill>
          <a:blip r:embed="rId1"/>
          <a:stretch/>
        </p:blipFill>
        <p:spPr>
          <a:xfrm>
            <a:off x="720000" y="1800000"/>
            <a:ext cx="8316360" cy="2836800"/>
          </a:xfrm>
          <a:prstGeom prst="rect">
            <a:avLst/>
          </a:prstGeom>
          <a:ln w="0">
            <a:noFill/>
          </a:ln>
        </p:spPr>
      </p:pic>
      <p:sp>
        <p:nvSpPr>
          <p:cNvPr id="4" name="PlaceHolder 3"/>
          <p:cNvSpPr>
            <a:spLocks noGrp="1"/>
          </p:cNvSpPr>
          <p:nvPr>
            <p:ph type="sldNum" idx="11"/>
          </p:nvPr>
        </p:nvSpPr>
        <p:spPr/>
        <p:txBody>
          <a:bodyPr/>
          <a:p>
            <a:fld id="{075B38B5-B39C-47F5-9019-B3FADB28D786}" type="slidenum">
              <a:t>69</a:t>
            </a:fld>
          </a:p>
        </p:txBody>
      </p:sp>
      <p:sp>
        <p:nvSpPr>
          <p:cNvPr id="5" name="PlaceHolder 4"/>
          <p:cNvSpPr>
            <a:spLocks noGrp="1"/>
          </p:cNvSpPr>
          <p:nvPr>
            <p:ph type="dt" idx="12"/>
          </p:nvPr>
        </p:nvSpPr>
        <p:spPr/>
        <p:txBody>
          <a:bodyPr/>
          <a:p>
            <a:fld id="{F3D6121A-0689-4EA5-9C33-D67D714CD0A7}" type="datetime1">
              <a:rPr lang="en-IN"/>
              <a:t>26/12/2024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61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5AF485BA-1A11-4B9B-A55A-0DA7F37F8B36}" type="slidenum">
              <a:t>7</a:t>
            </a:fld>
          </a:p>
        </p:txBody>
      </p:sp>
      <p:sp>
        <p:nvSpPr>
          <p:cNvPr id="5" name="PlaceHolder 4"/>
          <p:cNvSpPr>
            <a:spLocks noGrp="1"/>
          </p:cNvSpPr>
          <p:nvPr>
            <p:ph type="dt" idx="3"/>
          </p:nvPr>
        </p:nvSpPr>
        <p:spPr/>
        <p:txBody>
          <a:bodyPr/>
          <a:p>
            <a:fld id="{FFA80DFD-E47C-4B3C-A31C-FC69ABD13A47}" type="datetime1">
              <a:rPr lang="en-IN"/>
              <a:t>26/12/2024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778" name="PlaceHolder 2"/>
          <p:cNvSpPr>
            <a:spLocks noGrp="1"/>
          </p:cNvSpPr>
          <p:nvPr>
            <p:ph/>
          </p:nvPr>
        </p:nvSpPr>
        <p:spPr>
          <a:xfrm>
            <a:off x="360000" y="90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B97FBA31-032A-4664-87A4-3DDFDFAD949F}" type="slidenum">
              <a:t>70</a:t>
            </a:fld>
          </a:p>
        </p:txBody>
      </p:sp>
      <p:sp>
        <p:nvSpPr>
          <p:cNvPr id="5" name="PlaceHolder 4"/>
          <p:cNvSpPr>
            <a:spLocks noGrp="1"/>
          </p:cNvSpPr>
          <p:nvPr>
            <p:ph type="dt" idx="12"/>
          </p:nvPr>
        </p:nvSpPr>
        <p:spPr/>
        <p:txBody>
          <a:bodyPr/>
          <a:p>
            <a:fld id="{56C3CEAF-B6BE-415F-9CF8-A7477C138A07}" type="datetime1">
              <a:rPr lang="en-IN"/>
              <a:t>26/12/2024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78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CA2F4408-6F6E-4909-B1C2-1233F1590E4C}" type="slidenum">
              <a:t>71</a:t>
            </a:fld>
          </a:p>
        </p:txBody>
      </p:sp>
      <p:sp>
        <p:nvSpPr>
          <p:cNvPr id="5" name="PlaceHolder 4"/>
          <p:cNvSpPr>
            <a:spLocks noGrp="1"/>
          </p:cNvSpPr>
          <p:nvPr>
            <p:ph type="dt" idx="12"/>
          </p:nvPr>
        </p:nvSpPr>
        <p:spPr/>
        <p:txBody>
          <a:bodyPr/>
          <a:p>
            <a:fld id="{79292F00-9CA1-4781-9407-0B38CB805F9F}" type="datetime1">
              <a:rPr lang="en-IN"/>
              <a:t>26/12/2024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78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11AEF417-F1F0-40AD-BB95-AA639F034FE0}" type="slidenum">
              <a:t>72</a:t>
            </a:fld>
          </a:p>
        </p:txBody>
      </p:sp>
      <p:sp>
        <p:nvSpPr>
          <p:cNvPr id="5" name="PlaceHolder 4"/>
          <p:cNvSpPr>
            <a:spLocks noGrp="1"/>
          </p:cNvSpPr>
          <p:nvPr>
            <p:ph type="dt" idx="12"/>
          </p:nvPr>
        </p:nvSpPr>
        <p:spPr/>
        <p:txBody>
          <a:bodyPr/>
          <a:p>
            <a:fld id="{4A493492-ABEF-4BA1-B5F6-A00BD4656890}" type="datetime1">
              <a:rPr lang="en-IN"/>
              <a:t>26/12/2024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784"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85" name="" descr=""/>
          <p:cNvPicPr/>
          <p:nvPr/>
        </p:nvPicPr>
        <p:blipFill>
          <a:blip r:embed="rId1"/>
          <a:stretch/>
        </p:blipFill>
        <p:spPr>
          <a:xfrm>
            <a:off x="1080000" y="2880000"/>
            <a:ext cx="3819960" cy="649800"/>
          </a:xfrm>
          <a:prstGeom prst="rect">
            <a:avLst/>
          </a:prstGeom>
          <a:ln w="0">
            <a:noFill/>
          </a:ln>
        </p:spPr>
      </p:pic>
      <p:sp>
        <p:nvSpPr>
          <p:cNvPr id="4" name="PlaceHolder 3"/>
          <p:cNvSpPr>
            <a:spLocks noGrp="1"/>
          </p:cNvSpPr>
          <p:nvPr>
            <p:ph type="sldNum" idx="11"/>
          </p:nvPr>
        </p:nvSpPr>
        <p:spPr/>
        <p:txBody>
          <a:bodyPr/>
          <a:p>
            <a:fld id="{865FAFA4-C0EB-4AB3-8E2F-C2C7A9B05677}" type="slidenum">
              <a:t>73</a:t>
            </a:fld>
          </a:p>
        </p:txBody>
      </p:sp>
      <p:sp>
        <p:nvSpPr>
          <p:cNvPr id="5" name="PlaceHolder 4"/>
          <p:cNvSpPr>
            <a:spLocks noGrp="1"/>
          </p:cNvSpPr>
          <p:nvPr>
            <p:ph type="dt" idx="12"/>
          </p:nvPr>
        </p:nvSpPr>
        <p:spPr/>
        <p:txBody>
          <a:bodyPr/>
          <a:p>
            <a:fld id="{BF3EDB20-8FB8-4A25-8B56-28266899161C}" type="datetime1">
              <a:rPr lang="en-IN"/>
              <a:t>26/12/2024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78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88" name="" descr=""/>
          <p:cNvPicPr/>
          <p:nvPr/>
        </p:nvPicPr>
        <p:blipFill>
          <a:blip r:embed="rId1"/>
          <a:stretch/>
        </p:blipFill>
        <p:spPr>
          <a:xfrm>
            <a:off x="1005480" y="1620000"/>
            <a:ext cx="3309480" cy="733680"/>
          </a:xfrm>
          <a:prstGeom prst="rect">
            <a:avLst/>
          </a:prstGeom>
          <a:ln w="0">
            <a:noFill/>
          </a:ln>
        </p:spPr>
      </p:pic>
      <p:pic>
        <p:nvPicPr>
          <p:cNvPr id="789" name="" descr=""/>
          <p:cNvPicPr/>
          <p:nvPr/>
        </p:nvPicPr>
        <p:blipFill>
          <a:blip r:embed="rId2"/>
          <a:stretch/>
        </p:blipFill>
        <p:spPr>
          <a:xfrm>
            <a:off x="900000" y="3780000"/>
            <a:ext cx="2219760" cy="657360"/>
          </a:xfrm>
          <a:prstGeom prst="rect">
            <a:avLst/>
          </a:prstGeom>
          <a:ln w="0">
            <a:noFill/>
          </a:ln>
        </p:spPr>
      </p:pic>
      <p:sp>
        <p:nvSpPr>
          <p:cNvPr id="4" name="PlaceHolder 3"/>
          <p:cNvSpPr>
            <a:spLocks noGrp="1"/>
          </p:cNvSpPr>
          <p:nvPr>
            <p:ph type="sldNum" idx="11"/>
          </p:nvPr>
        </p:nvSpPr>
        <p:spPr/>
        <p:txBody>
          <a:bodyPr/>
          <a:p>
            <a:fld id="{4D895991-17C6-49DB-A277-20FA19363758}" type="slidenum">
              <a:t>74</a:t>
            </a:fld>
          </a:p>
        </p:txBody>
      </p:sp>
      <p:sp>
        <p:nvSpPr>
          <p:cNvPr id="5" name="PlaceHolder 4"/>
          <p:cNvSpPr>
            <a:spLocks noGrp="1"/>
          </p:cNvSpPr>
          <p:nvPr>
            <p:ph type="dt" idx="12"/>
          </p:nvPr>
        </p:nvSpPr>
        <p:spPr/>
        <p:txBody>
          <a:bodyPr/>
          <a:p>
            <a:fld id="{B7CA2DA8-F7B1-45CA-B724-70BCA7273596}" type="datetime1">
              <a:rPr lang="en-IN"/>
              <a:t>26/12/2024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79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5BB7CEE6-93B5-42DA-8C82-98CAA87007A1}" type="slidenum">
              <a:t>75</a:t>
            </a:fld>
          </a:p>
        </p:txBody>
      </p:sp>
      <p:sp>
        <p:nvSpPr>
          <p:cNvPr id="5" name="PlaceHolder 4"/>
          <p:cNvSpPr>
            <a:spLocks noGrp="1"/>
          </p:cNvSpPr>
          <p:nvPr>
            <p:ph type="dt" idx="12"/>
          </p:nvPr>
        </p:nvSpPr>
        <p:spPr/>
        <p:txBody>
          <a:bodyPr/>
          <a:p>
            <a:fld id="{D7A26DC2-AA9D-4E0A-8491-35A09010BC27}" type="datetime1">
              <a:rPr lang="en-IN"/>
              <a:t>26/12/2024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793" name="" descr=""/>
          <p:cNvPicPr/>
          <p:nvPr/>
        </p:nvPicPr>
        <p:blipFill>
          <a:blip r:embed="rId1"/>
          <a:stretch/>
        </p:blipFill>
        <p:spPr>
          <a:xfrm>
            <a:off x="360000" y="744120"/>
            <a:ext cx="3545640" cy="870840"/>
          </a:xfrm>
          <a:prstGeom prst="rect">
            <a:avLst/>
          </a:prstGeom>
          <a:ln w="0">
            <a:noFill/>
          </a:ln>
        </p:spPr>
      </p:pic>
      <p:pic>
        <p:nvPicPr>
          <p:cNvPr id="794" name="" descr=""/>
          <p:cNvPicPr/>
          <p:nvPr/>
        </p:nvPicPr>
        <p:blipFill>
          <a:blip r:embed="rId2"/>
          <a:stretch/>
        </p:blipFill>
        <p:spPr>
          <a:xfrm>
            <a:off x="360000" y="1781280"/>
            <a:ext cx="3843000" cy="733680"/>
          </a:xfrm>
          <a:prstGeom prst="rect">
            <a:avLst/>
          </a:prstGeom>
          <a:ln w="0">
            <a:noFill/>
          </a:ln>
        </p:spPr>
      </p:pic>
      <p:pic>
        <p:nvPicPr>
          <p:cNvPr id="795" name="" descr=""/>
          <p:cNvPicPr/>
          <p:nvPr/>
        </p:nvPicPr>
        <p:blipFill>
          <a:blip r:embed="rId3"/>
          <a:stretch/>
        </p:blipFill>
        <p:spPr>
          <a:xfrm>
            <a:off x="360000" y="2838600"/>
            <a:ext cx="3499920" cy="756360"/>
          </a:xfrm>
          <a:prstGeom prst="rect">
            <a:avLst/>
          </a:prstGeom>
          <a:ln w="0">
            <a:noFill/>
          </a:ln>
        </p:spPr>
      </p:pic>
      <p:sp>
        <p:nvSpPr>
          <p:cNvPr id="3" name="PlaceHolder 2"/>
          <p:cNvSpPr>
            <a:spLocks noGrp="1"/>
          </p:cNvSpPr>
          <p:nvPr>
            <p:ph type="sldNum" idx="11"/>
          </p:nvPr>
        </p:nvSpPr>
        <p:spPr/>
        <p:txBody>
          <a:bodyPr/>
          <a:p>
            <a:fld id="{C2CE7E34-57D5-4914-A1F5-47BFFAD50915}" type="slidenum">
              <a:t>76</a:t>
            </a:fld>
          </a:p>
        </p:txBody>
      </p:sp>
      <p:sp>
        <p:nvSpPr>
          <p:cNvPr id="4" name="PlaceHolder 3"/>
          <p:cNvSpPr>
            <a:spLocks noGrp="1"/>
          </p:cNvSpPr>
          <p:nvPr>
            <p:ph type="dt" idx="12"/>
          </p:nvPr>
        </p:nvSpPr>
        <p:spPr/>
        <p:txBody>
          <a:bodyPr/>
          <a:p>
            <a:fld id="{2591FB53-3349-4B49-A3E5-E8695F0B3679}" type="datetime1">
              <a:rPr lang="en-IN"/>
              <a:t>26/12/2024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79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A1383D9B-5D91-421D-A7C2-518F6554C079}" type="slidenum">
              <a:t>77</a:t>
            </a:fld>
          </a:p>
        </p:txBody>
      </p:sp>
      <p:sp>
        <p:nvSpPr>
          <p:cNvPr id="5" name="PlaceHolder 4"/>
          <p:cNvSpPr>
            <a:spLocks noGrp="1"/>
          </p:cNvSpPr>
          <p:nvPr>
            <p:ph type="dt" idx="12"/>
          </p:nvPr>
        </p:nvSpPr>
        <p:spPr/>
        <p:txBody>
          <a:bodyPr/>
          <a:p>
            <a:fld id="{C68A93E8-44AA-4204-BFEF-229FF76F6316}" type="datetime1">
              <a:rPr lang="en-IN"/>
              <a:t>26/12/2024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79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CFBB37CC-B6C5-4F9B-BAD4-1C17A1991CEE}" type="slidenum">
              <a:t>78</a:t>
            </a:fld>
          </a:p>
        </p:txBody>
      </p:sp>
      <p:sp>
        <p:nvSpPr>
          <p:cNvPr id="5" name="PlaceHolder 4"/>
          <p:cNvSpPr>
            <a:spLocks noGrp="1"/>
          </p:cNvSpPr>
          <p:nvPr>
            <p:ph type="dt" idx="12"/>
          </p:nvPr>
        </p:nvSpPr>
        <p:spPr/>
        <p:txBody>
          <a:bodyPr/>
          <a:p>
            <a:fld id="{1F8BB3BC-756B-49EA-9579-167971B90C09}" type="datetime1">
              <a:rPr lang="en-IN"/>
              <a:t>26/12/2024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80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7E48D17C-B0B8-4EE3-B7D5-F9183490571A}" type="slidenum">
              <a:t>79</a:t>
            </a:fld>
          </a:p>
        </p:txBody>
      </p:sp>
      <p:sp>
        <p:nvSpPr>
          <p:cNvPr id="5" name="PlaceHolder 4"/>
          <p:cNvSpPr>
            <a:spLocks noGrp="1"/>
          </p:cNvSpPr>
          <p:nvPr>
            <p:ph type="dt" idx="12"/>
          </p:nvPr>
        </p:nvSpPr>
        <p:spPr/>
        <p:txBody>
          <a:bodyPr/>
          <a:p>
            <a:fld id="{24EDC500-F833-4901-99AF-CCDDEFB0D12F}" type="datetime1">
              <a:rPr lang="en-IN"/>
              <a:t>26/12/2024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61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6FF79F24-7461-4314-8906-406EE1E85A2F}" type="slidenum">
              <a:t>8</a:t>
            </a:fld>
          </a:p>
        </p:txBody>
      </p:sp>
      <p:sp>
        <p:nvSpPr>
          <p:cNvPr id="5" name="PlaceHolder 4"/>
          <p:cNvSpPr>
            <a:spLocks noGrp="1"/>
          </p:cNvSpPr>
          <p:nvPr>
            <p:ph type="dt" idx="3"/>
          </p:nvPr>
        </p:nvSpPr>
        <p:spPr/>
        <p:txBody>
          <a:bodyPr/>
          <a:p>
            <a:fld id="{51BCF4BB-80AC-4034-A1AF-E3544FA80255}" type="datetime1">
              <a:rPr lang="en-IN"/>
              <a:t>26/12/2024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803"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377C56DD-489C-4645-AEA7-4D3C6CD6E349}" type="slidenum">
              <a:t>80</a:t>
            </a:fld>
          </a:p>
        </p:txBody>
      </p:sp>
      <p:sp>
        <p:nvSpPr>
          <p:cNvPr id="5" name="PlaceHolder 4"/>
          <p:cNvSpPr>
            <a:spLocks noGrp="1"/>
          </p:cNvSpPr>
          <p:nvPr>
            <p:ph type="dt" idx="12"/>
          </p:nvPr>
        </p:nvSpPr>
        <p:spPr/>
        <p:txBody>
          <a:bodyPr/>
          <a:p>
            <a:fld id="{0445220F-42EF-422B-ABFD-9C205EC32F1E}" type="datetime1">
              <a:rPr lang="en-IN"/>
              <a:t>26/12/2024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805" name="" descr=""/>
          <p:cNvPicPr/>
          <p:nvPr/>
        </p:nvPicPr>
        <p:blipFill>
          <a:blip r:embed="rId1"/>
          <a:stretch/>
        </p:blipFill>
        <p:spPr>
          <a:xfrm>
            <a:off x="703440" y="1152720"/>
            <a:ext cx="4871520" cy="642240"/>
          </a:xfrm>
          <a:prstGeom prst="rect">
            <a:avLst/>
          </a:prstGeom>
          <a:ln w="0">
            <a:noFill/>
          </a:ln>
        </p:spPr>
      </p:pic>
      <p:sp>
        <p:nvSpPr>
          <p:cNvPr id="3" name="PlaceHolder 2"/>
          <p:cNvSpPr>
            <a:spLocks noGrp="1"/>
          </p:cNvSpPr>
          <p:nvPr>
            <p:ph type="sldNum" idx="11"/>
          </p:nvPr>
        </p:nvSpPr>
        <p:spPr/>
        <p:txBody>
          <a:bodyPr/>
          <a:p>
            <a:fld id="{2F428437-B378-4E74-BA25-1DEEF0DC06E0}" type="slidenum">
              <a:t>81</a:t>
            </a:fld>
          </a:p>
        </p:txBody>
      </p:sp>
      <p:sp>
        <p:nvSpPr>
          <p:cNvPr id="4" name="PlaceHolder 3"/>
          <p:cNvSpPr>
            <a:spLocks noGrp="1"/>
          </p:cNvSpPr>
          <p:nvPr>
            <p:ph type="dt" idx="12"/>
          </p:nvPr>
        </p:nvSpPr>
        <p:spPr/>
        <p:txBody>
          <a:bodyPr/>
          <a:p>
            <a:fld id="{C782AF42-ACB4-4CA1-A186-96804E99A159}" type="datetime1">
              <a:rPr lang="en-IN"/>
              <a:t>26/12/2024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80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37ED1AAE-249C-4EFA-81C6-2A6D7A177EB5}" type="slidenum">
              <a:t>82</a:t>
            </a:fld>
          </a:p>
        </p:txBody>
      </p:sp>
      <p:sp>
        <p:nvSpPr>
          <p:cNvPr id="5" name="PlaceHolder 4"/>
          <p:cNvSpPr>
            <a:spLocks noGrp="1"/>
          </p:cNvSpPr>
          <p:nvPr>
            <p:ph type="dt" idx="12"/>
          </p:nvPr>
        </p:nvSpPr>
        <p:spPr/>
        <p:txBody>
          <a:bodyPr/>
          <a:p>
            <a:fld id="{7DE21E67-B562-48CD-A06F-297F05F6ED63}" type="datetime1">
              <a:rPr lang="en-IN"/>
              <a:t>26/12/2024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80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3A35BC07-608A-4863-9EDF-5145A2612EB3}" type="slidenum">
              <a:t>83</a:t>
            </a:fld>
          </a:p>
        </p:txBody>
      </p:sp>
      <p:sp>
        <p:nvSpPr>
          <p:cNvPr id="5" name="PlaceHolder 4"/>
          <p:cNvSpPr>
            <a:spLocks noGrp="1"/>
          </p:cNvSpPr>
          <p:nvPr>
            <p:ph type="dt" idx="12"/>
          </p:nvPr>
        </p:nvSpPr>
        <p:spPr/>
        <p:txBody>
          <a:bodyPr/>
          <a:p>
            <a:fld id="{B08F3F97-6D2C-46BB-9488-A37D0161302D}" type="datetime1">
              <a:rPr lang="en-IN"/>
              <a:t>26/12/2024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p:nvPr>
        </p:nvSpPr>
        <p:spPr>
          <a:xfrm>
            <a:off x="360000" y="72144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811" name="PlaceHolder 2"/>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812" name="" descr=""/>
          <p:cNvPicPr/>
          <p:nvPr/>
        </p:nvPicPr>
        <p:blipFill>
          <a:blip r:embed="rId1"/>
          <a:stretch/>
        </p:blipFill>
        <p:spPr>
          <a:xfrm>
            <a:off x="720000" y="1260000"/>
            <a:ext cx="6676920" cy="3043800"/>
          </a:xfrm>
          <a:prstGeom prst="rect">
            <a:avLst/>
          </a:prstGeom>
          <a:ln w="0">
            <a:noFill/>
          </a:ln>
        </p:spPr>
      </p:pic>
      <p:pic>
        <p:nvPicPr>
          <p:cNvPr id="813" name="" descr=""/>
          <p:cNvPicPr/>
          <p:nvPr/>
        </p:nvPicPr>
        <p:blipFill>
          <a:blip r:embed="rId2"/>
          <a:stretch/>
        </p:blipFill>
        <p:spPr>
          <a:xfrm>
            <a:off x="539280" y="4471200"/>
            <a:ext cx="8816040" cy="1284120"/>
          </a:xfrm>
          <a:prstGeom prst="rect">
            <a:avLst/>
          </a:prstGeom>
          <a:ln w="0">
            <a:noFill/>
          </a:ln>
        </p:spPr>
      </p:pic>
      <p:sp>
        <p:nvSpPr>
          <p:cNvPr id="4" name="PlaceHolder 3"/>
          <p:cNvSpPr>
            <a:spLocks noGrp="1"/>
          </p:cNvSpPr>
          <p:nvPr>
            <p:ph type="sldNum" idx="11"/>
          </p:nvPr>
        </p:nvSpPr>
        <p:spPr/>
        <p:txBody>
          <a:bodyPr/>
          <a:p>
            <a:fld id="{D3181C01-338F-4C55-AB1C-EEE67E7B7CED}" type="slidenum">
              <a:t>84</a:t>
            </a:fld>
          </a:p>
        </p:txBody>
      </p:sp>
      <p:sp>
        <p:nvSpPr>
          <p:cNvPr id="5" name="PlaceHolder 4"/>
          <p:cNvSpPr>
            <a:spLocks noGrp="1"/>
          </p:cNvSpPr>
          <p:nvPr>
            <p:ph type="dt" idx="12"/>
          </p:nvPr>
        </p:nvSpPr>
        <p:spPr/>
        <p:txBody>
          <a:bodyPr/>
          <a:p>
            <a:fld id="{C9D3D8E6-9671-48BF-880D-CEEC7BA36C1F}" type="datetime1">
              <a:rPr lang="en-IN"/>
              <a:t>26/12/2024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815" name="PlaceHolder 2"/>
          <p:cNvSpPr>
            <a:spLocks noGrp="1"/>
          </p:cNvSpPr>
          <p:nvPr>
            <p:ph/>
          </p:nvPr>
        </p:nvSpPr>
        <p:spPr>
          <a:xfrm>
            <a:off x="360000" y="72144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16" name="" descr=""/>
          <p:cNvPicPr/>
          <p:nvPr/>
        </p:nvPicPr>
        <p:blipFill>
          <a:blip r:embed="rId1"/>
          <a:stretch/>
        </p:blipFill>
        <p:spPr>
          <a:xfrm>
            <a:off x="158400" y="1435680"/>
            <a:ext cx="8116920" cy="4218840"/>
          </a:xfrm>
          <a:prstGeom prst="rect">
            <a:avLst/>
          </a:prstGeom>
          <a:ln w="0">
            <a:noFill/>
          </a:ln>
        </p:spPr>
      </p:pic>
      <p:sp>
        <p:nvSpPr>
          <p:cNvPr id="4" name="PlaceHolder 3"/>
          <p:cNvSpPr>
            <a:spLocks noGrp="1"/>
          </p:cNvSpPr>
          <p:nvPr>
            <p:ph type="sldNum" idx="11"/>
          </p:nvPr>
        </p:nvSpPr>
        <p:spPr/>
        <p:txBody>
          <a:bodyPr/>
          <a:p>
            <a:fld id="{348607DC-B8FD-4624-9BC3-15C364B767C4}" type="slidenum">
              <a:t>85</a:t>
            </a:fld>
          </a:p>
        </p:txBody>
      </p:sp>
      <p:sp>
        <p:nvSpPr>
          <p:cNvPr id="5" name="PlaceHolder 4"/>
          <p:cNvSpPr>
            <a:spLocks noGrp="1"/>
          </p:cNvSpPr>
          <p:nvPr>
            <p:ph type="dt" idx="12"/>
          </p:nvPr>
        </p:nvSpPr>
        <p:spPr/>
        <p:txBody>
          <a:bodyPr/>
          <a:p>
            <a:fld id="{4F101849-D23E-427B-8B7A-34701A3C3B8D}" type="datetime1">
              <a:rPr lang="en-IN"/>
              <a:t>26/12/2024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818" name="PlaceHolder 2"/>
          <p:cNvSpPr>
            <a:spLocks noGrp="1"/>
          </p:cNvSpPr>
          <p:nvPr>
            <p:ph/>
          </p:nvPr>
        </p:nvSpPr>
        <p:spPr>
          <a:xfrm>
            <a:off x="360000" y="656640"/>
            <a:ext cx="9353880" cy="43786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19" name="" descr=""/>
          <p:cNvPicPr/>
          <p:nvPr/>
        </p:nvPicPr>
        <p:blipFill>
          <a:blip r:embed="rId1"/>
          <a:stretch/>
        </p:blipFill>
        <p:spPr>
          <a:xfrm>
            <a:off x="540000" y="1440000"/>
            <a:ext cx="7735320" cy="717480"/>
          </a:xfrm>
          <a:prstGeom prst="rect">
            <a:avLst/>
          </a:prstGeom>
          <a:ln w="0">
            <a:noFill/>
          </a:ln>
        </p:spPr>
      </p:pic>
      <p:pic>
        <p:nvPicPr>
          <p:cNvPr id="820" name="" descr=""/>
          <p:cNvPicPr/>
          <p:nvPr/>
        </p:nvPicPr>
        <p:blipFill>
          <a:blip r:embed="rId2"/>
          <a:stretch/>
        </p:blipFill>
        <p:spPr>
          <a:xfrm>
            <a:off x="180000" y="3060000"/>
            <a:ext cx="9619560" cy="1099800"/>
          </a:xfrm>
          <a:prstGeom prst="rect">
            <a:avLst/>
          </a:prstGeom>
          <a:ln w="0">
            <a:noFill/>
          </a:ln>
        </p:spPr>
      </p:pic>
      <p:sp>
        <p:nvSpPr>
          <p:cNvPr id="4" name="PlaceHolder 3"/>
          <p:cNvSpPr>
            <a:spLocks noGrp="1"/>
          </p:cNvSpPr>
          <p:nvPr>
            <p:ph type="sldNum" idx="11"/>
          </p:nvPr>
        </p:nvSpPr>
        <p:spPr/>
        <p:txBody>
          <a:bodyPr/>
          <a:p>
            <a:fld id="{E80B4637-AEF6-4D1C-8AB8-27D5D3F933E7}" type="slidenum">
              <a:t>86</a:t>
            </a:fld>
          </a:p>
        </p:txBody>
      </p:sp>
      <p:sp>
        <p:nvSpPr>
          <p:cNvPr id="5" name="PlaceHolder 4"/>
          <p:cNvSpPr>
            <a:spLocks noGrp="1"/>
          </p:cNvSpPr>
          <p:nvPr>
            <p:ph type="dt" idx="12"/>
          </p:nvPr>
        </p:nvSpPr>
        <p:spPr/>
        <p:txBody>
          <a:bodyPr/>
          <a:p>
            <a:fld id="{DCD8CC54-F34F-4C82-81EA-D3B26C4EC016}" type="datetime1">
              <a:rPr lang="en-IN"/>
              <a:t>26/12/2024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822"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823" name="" descr=""/>
          <p:cNvPicPr/>
          <p:nvPr/>
        </p:nvPicPr>
        <p:blipFill>
          <a:blip r:embed="rId1"/>
          <a:stretch/>
        </p:blipFill>
        <p:spPr>
          <a:xfrm>
            <a:off x="869400" y="2520000"/>
            <a:ext cx="8125920" cy="2661840"/>
          </a:xfrm>
          <a:prstGeom prst="rect">
            <a:avLst/>
          </a:prstGeom>
          <a:ln w="0">
            <a:noFill/>
          </a:ln>
        </p:spPr>
      </p:pic>
      <p:sp>
        <p:nvSpPr>
          <p:cNvPr id="4" name="PlaceHolder 3"/>
          <p:cNvSpPr>
            <a:spLocks noGrp="1"/>
          </p:cNvSpPr>
          <p:nvPr>
            <p:ph type="sldNum" idx="11"/>
          </p:nvPr>
        </p:nvSpPr>
        <p:spPr/>
        <p:txBody>
          <a:bodyPr/>
          <a:p>
            <a:fld id="{4E09FD15-B689-4167-904C-79FF1F825231}" type="slidenum">
              <a:t>87</a:t>
            </a:fld>
          </a:p>
        </p:txBody>
      </p:sp>
      <p:sp>
        <p:nvSpPr>
          <p:cNvPr id="5" name="PlaceHolder 4"/>
          <p:cNvSpPr>
            <a:spLocks noGrp="1"/>
          </p:cNvSpPr>
          <p:nvPr>
            <p:ph type="dt" idx="12"/>
          </p:nvPr>
        </p:nvSpPr>
        <p:spPr/>
        <p:txBody>
          <a:bodyPr/>
          <a:p>
            <a:fld id="{9BCF3718-1462-467C-9544-25C6952B4871}" type="datetime1">
              <a:rPr lang="en-IN"/>
              <a:t>26/12/2024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825"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BA68B24C-7A5C-4B3C-B818-9599461640F9}" type="slidenum">
              <a:t>88</a:t>
            </a:fld>
          </a:p>
        </p:txBody>
      </p:sp>
      <p:sp>
        <p:nvSpPr>
          <p:cNvPr id="5" name="PlaceHolder 4"/>
          <p:cNvSpPr>
            <a:spLocks noGrp="1"/>
          </p:cNvSpPr>
          <p:nvPr>
            <p:ph type="dt" idx="12"/>
          </p:nvPr>
        </p:nvSpPr>
        <p:spPr/>
        <p:txBody>
          <a:bodyPr/>
          <a:p>
            <a:fld id="{3D4EEA6A-E533-4AD2-971A-D717964E3423}" type="datetime1">
              <a:rPr lang="en-IN"/>
              <a:t>26/12/2024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827"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828" name="" descr=""/>
          <p:cNvPicPr/>
          <p:nvPr/>
        </p:nvPicPr>
        <p:blipFill>
          <a:blip r:embed="rId1"/>
          <a:stretch/>
        </p:blipFill>
        <p:spPr>
          <a:xfrm>
            <a:off x="21240" y="744840"/>
            <a:ext cx="10075680" cy="4700160"/>
          </a:xfrm>
          <a:prstGeom prst="rect">
            <a:avLst/>
          </a:prstGeom>
          <a:ln w="0">
            <a:noFill/>
          </a:ln>
        </p:spPr>
      </p:pic>
      <p:sp>
        <p:nvSpPr>
          <p:cNvPr id="4" name="PlaceHolder 3"/>
          <p:cNvSpPr>
            <a:spLocks noGrp="1"/>
          </p:cNvSpPr>
          <p:nvPr>
            <p:ph type="sldNum" idx="11"/>
          </p:nvPr>
        </p:nvSpPr>
        <p:spPr/>
        <p:txBody>
          <a:bodyPr/>
          <a:p>
            <a:fld id="{2AF50710-B693-4B8C-AEE4-3A24CDDF0B8A}" type="slidenum">
              <a:t>89</a:t>
            </a:fld>
          </a:p>
        </p:txBody>
      </p:sp>
      <p:sp>
        <p:nvSpPr>
          <p:cNvPr id="5" name="PlaceHolder 4"/>
          <p:cNvSpPr>
            <a:spLocks noGrp="1"/>
          </p:cNvSpPr>
          <p:nvPr>
            <p:ph type="dt" idx="12"/>
          </p:nvPr>
        </p:nvSpPr>
        <p:spPr/>
        <p:txBody>
          <a:bodyPr/>
          <a:p>
            <a:fld id="{8099D217-E43F-4A80-9D8B-53EAB3A28E32}" type="datetime1">
              <a:rPr lang="en-IN"/>
              <a:t>26/12/2024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619"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995F6F38-2784-43A3-B945-60C221B4E237}" type="slidenum">
              <a:t>9</a:t>
            </a:fld>
          </a:p>
        </p:txBody>
      </p:sp>
      <p:sp>
        <p:nvSpPr>
          <p:cNvPr id="5" name="PlaceHolder 4"/>
          <p:cNvSpPr>
            <a:spLocks noGrp="1"/>
          </p:cNvSpPr>
          <p:nvPr>
            <p:ph type="dt" idx="3"/>
          </p:nvPr>
        </p:nvSpPr>
        <p:spPr/>
        <p:txBody>
          <a:bodyPr/>
          <a:p>
            <a:fld id="{4F78B266-643E-4A02-A9E1-C620FCB3BA0C}" type="datetime1">
              <a:rPr lang="en-IN"/>
              <a:t>26/12/2024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830"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15F50604-5BDC-4702-8EE0-0A85BF733318}" type="slidenum">
              <a:t>90</a:t>
            </a:fld>
          </a:p>
        </p:txBody>
      </p:sp>
      <p:sp>
        <p:nvSpPr>
          <p:cNvPr id="5" name="PlaceHolder 4"/>
          <p:cNvSpPr>
            <a:spLocks noGrp="1"/>
          </p:cNvSpPr>
          <p:nvPr>
            <p:ph type="dt" idx="12"/>
          </p:nvPr>
        </p:nvSpPr>
        <p:spPr/>
        <p:txBody>
          <a:bodyPr/>
          <a:p>
            <a:fld id="{5BEBA3BF-B90C-4AA4-9C0E-C34DA8D52642}" type="datetime1">
              <a:rPr lang="en-IN"/>
              <a:t>26/12/2024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360000" y="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832" name="PlaceHolder 2"/>
          <p:cNvSpPr>
            <a:spLocks noGrp="1"/>
          </p:cNvSpPr>
          <p:nvPr>
            <p:ph/>
          </p:nvPr>
        </p:nvSpPr>
        <p:spPr>
          <a:xfrm>
            <a:off x="1440" y="72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833" name="" descr=""/>
          <p:cNvPicPr/>
          <p:nvPr/>
        </p:nvPicPr>
        <p:blipFill>
          <a:blip r:embed="rId1"/>
          <a:stretch/>
        </p:blipFill>
        <p:spPr>
          <a:xfrm>
            <a:off x="1368000" y="1259280"/>
            <a:ext cx="4496040" cy="4496040"/>
          </a:xfrm>
          <a:prstGeom prst="rect">
            <a:avLst/>
          </a:prstGeom>
          <a:ln w="0">
            <a:noFill/>
          </a:ln>
        </p:spPr>
      </p:pic>
      <p:sp>
        <p:nvSpPr>
          <p:cNvPr id="4" name="PlaceHolder 3"/>
          <p:cNvSpPr>
            <a:spLocks noGrp="1"/>
          </p:cNvSpPr>
          <p:nvPr>
            <p:ph type="sldNum" idx="11"/>
          </p:nvPr>
        </p:nvSpPr>
        <p:spPr/>
        <p:txBody>
          <a:bodyPr/>
          <a:p>
            <a:fld id="{F54193B8-B5A1-4D57-BB41-775868367D42}" type="slidenum">
              <a:t>91</a:t>
            </a:fld>
          </a:p>
        </p:txBody>
      </p:sp>
      <p:sp>
        <p:nvSpPr>
          <p:cNvPr id="5" name="PlaceHolder 4"/>
          <p:cNvSpPr>
            <a:spLocks noGrp="1"/>
          </p:cNvSpPr>
          <p:nvPr>
            <p:ph type="dt" idx="12"/>
          </p:nvPr>
        </p:nvSpPr>
        <p:spPr/>
        <p:txBody>
          <a:bodyPr/>
          <a:p>
            <a:fld id="{E4151F08-157C-4A64-BA79-7FF9EBD4B26C}" type="datetime1">
              <a:rPr lang="en-IN"/>
              <a:t>26/12/2024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360000" y="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835" name="PlaceHolder 2"/>
          <p:cNvSpPr>
            <a:spLocks noGrp="1"/>
          </p:cNvSpPr>
          <p:nvPr>
            <p:ph/>
          </p:nvPr>
        </p:nvSpPr>
        <p:spPr>
          <a:xfrm>
            <a:off x="1440" y="72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836" name="" descr=""/>
          <p:cNvPicPr/>
          <p:nvPr/>
        </p:nvPicPr>
        <p:blipFill>
          <a:blip r:embed="rId1"/>
          <a:stretch/>
        </p:blipFill>
        <p:spPr>
          <a:xfrm>
            <a:off x="664920" y="2140200"/>
            <a:ext cx="7790760" cy="2715480"/>
          </a:xfrm>
          <a:prstGeom prst="rect">
            <a:avLst/>
          </a:prstGeom>
          <a:ln w="0">
            <a:noFill/>
          </a:ln>
        </p:spPr>
      </p:pic>
      <p:sp>
        <p:nvSpPr>
          <p:cNvPr id="4" name="PlaceHolder 3"/>
          <p:cNvSpPr>
            <a:spLocks noGrp="1"/>
          </p:cNvSpPr>
          <p:nvPr>
            <p:ph type="sldNum" idx="11"/>
          </p:nvPr>
        </p:nvSpPr>
        <p:spPr/>
        <p:txBody>
          <a:bodyPr/>
          <a:p>
            <a:fld id="{291FBF5C-613E-4CFC-8918-94F37E898D27}" type="slidenum">
              <a:t>92</a:t>
            </a:fld>
          </a:p>
        </p:txBody>
      </p:sp>
      <p:sp>
        <p:nvSpPr>
          <p:cNvPr id="5" name="PlaceHolder 4"/>
          <p:cNvSpPr>
            <a:spLocks noGrp="1"/>
          </p:cNvSpPr>
          <p:nvPr>
            <p:ph type="dt" idx="12"/>
          </p:nvPr>
        </p:nvSpPr>
        <p:spPr/>
        <p:txBody>
          <a:bodyPr/>
          <a:p>
            <a:fld id="{14A0BE3B-8EF5-4C12-B829-3DFD501BFE7E}" type="datetime1">
              <a:rPr lang="en-IN"/>
              <a:t>26/12/2024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83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839" name="" descr=""/>
          <p:cNvPicPr/>
          <p:nvPr/>
        </p:nvPicPr>
        <p:blipFill>
          <a:blip r:embed="rId1"/>
          <a:stretch/>
        </p:blipFill>
        <p:spPr>
          <a:xfrm>
            <a:off x="21240" y="1166760"/>
            <a:ext cx="10075680" cy="3352320"/>
          </a:xfrm>
          <a:prstGeom prst="rect">
            <a:avLst/>
          </a:prstGeom>
          <a:ln w="0">
            <a:noFill/>
          </a:ln>
        </p:spPr>
      </p:pic>
      <p:sp>
        <p:nvSpPr>
          <p:cNvPr id="4" name="PlaceHolder 3"/>
          <p:cNvSpPr>
            <a:spLocks noGrp="1"/>
          </p:cNvSpPr>
          <p:nvPr>
            <p:ph type="sldNum" idx="11"/>
          </p:nvPr>
        </p:nvSpPr>
        <p:spPr/>
        <p:txBody>
          <a:bodyPr/>
          <a:p>
            <a:fld id="{3DF5D5F8-6301-4F87-B4B9-0FEE206FF294}" type="slidenum">
              <a:t>93</a:t>
            </a:fld>
          </a:p>
        </p:txBody>
      </p:sp>
      <p:sp>
        <p:nvSpPr>
          <p:cNvPr id="5" name="PlaceHolder 4"/>
          <p:cNvSpPr>
            <a:spLocks noGrp="1"/>
          </p:cNvSpPr>
          <p:nvPr>
            <p:ph type="dt" idx="12"/>
          </p:nvPr>
        </p:nvSpPr>
        <p:spPr/>
        <p:txBody>
          <a:bodyPr/>
          <a:p>
            <a:fld id="{AE51A4FE-8FC8-4502-B257-CCF0B194EE71}" type="datetime1">
              <a:rPr lang="en-IN"/>
              <a:t>26/12/2024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841"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842" name="" descr=""/>
          <p:cNvPicPr/>
          <p:nvPr/>
        </p:nvPicPr>
        <p:blipFill>
          <a:blip r:embed="rId1"/>
          <a:stretch/>
        </p:blipFill>
        <p:spPr>
          <a:xfrm>
            <a:off x="0" y="656640"/>
            <a:ext cx="8236440" cy="5098680"/>
          </a:xfrm>
          <a:prstGeom prst="rect">
            <a:avLst/>
          </a:prstGeom>
          <a:ln w="0">
            <a:noFill/>
          </a:ln>
        </p:spPr>
      </p:pic>
      <p:sp>
        <p:nvSpPr>
          <p:cNvPr id="4" name="PlaceHolder 3"/>
          <p:cNvSpPr>
            <a:spLocks noGrp="1"/>
          </p:cNvSpPr>
          <p:nvPr>
            <p:ph type="sldNum" idx="11"/>
          </p:nvPr>
        </p:nvSpPr>
        <p:spPr/>
        <p:txBody>
          <a:bodyPr/>
          <a:p>
            <a:fld id="{5F2F5513-0654-4074-9641-9F25CB32E0B7}" type="slidenum">
              <a:t>94</a:t>
            </a:fld>
          </a:p>
        </p:txBody>
      </p:sp>
      <p:sp>
        <p:nvSpPr>
          <p:cNvPr id="5" name="PlaceHolder 4"/>
          <p:cNvSpPr>
            <a:spLocks noGrp="1"/>
          </p:cNvSpPr>
          <p:nvPr>
            <p:ph type="dt" idx="12"/>
          </p:nvPr>
        </p:nvSpPr>
        <p:spPr/>
        <p:txBody>
          <a:bodyPr/>
          <a:p>
            <a:fld id="{90022865-B2AA-45FC-BA48-DD4AAF2E719A}" type="datetime1">
              <a:rPr lang="en-IN"/>
              <a:t>26/12/2024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44" name="" descr=""/>
          <p:cNvPicPr/>
          <p:nvPr/>
        </p:nvPicPr>
        <p:blipFill>
          <a:blip r:embed="rId1"/>
          <a:stretch/>
        </p:blipFill>
        <p:spPr>
          <a:xfrm>
            <a:off x="21240" y="750960"/>
            <a:ext cx="10075680" cy="4760280"/>
          </a:xfrm>
          <a:prstGeom prst="rect">
            <a:avLst/>
          </a:prstGeom>
          <a:ln w="0">
            <a:noFill/>
          </a:ln>
        </p:spPr>
      </p:pic>
      <p:sp>
        <p:nvSpPr>
          <p:cNvPr id="3" name="PlaceHolder 2"/>
          <p:cNvSpPr>
            <a:spLocks noGrp="1"/>
          </p:cNvSpPr>
          <p:nvPr>
            <p:ph type="sldNum" idx="11"/>
          </p:nvPr>
        </p:nvSpPr>
        <p:spPr/>
        <p:txBody>
          <a:bodyPr/>
          <a:p>
            <a:fld id="{6931A602-F0AA-444F-A799-C1B023282010}" type="slidenum">
              <a:t>95</a:t>
            </a:fld>
          </a:p>
        </p:txBody>
      </p:sp>
      <p:sp>
        <p:nvSpPr>
          <p:cNvPr id="4" name="PlaceHolder 3"/>
          <p:cNvSpPr>
            <a:spLocks noGrp="1"/>
          </p:cNvSpPr>
          <p:nvPr>
            <p:ph type="dt" idx="12"/>
          </p:nvPr>
        </p:nvSpPr>
        <p:spPr/>
        <p:txBody>
          <a:bodyPr/>
          <a:p>
            <a:fld id="{FD3B285B-E687-4ED8-8DCA-171C07E9EC6F}" type="datetime1">
              <a:rPr lang="en-IN"/>
              <a:t>26/12/2024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846" name="" descr=""/>
          <p:cNvPicPr/>
          <p:nvPr/>
        </p:nvPicPr>
        <p:blipFill>
          <a:blip r:embed="rId1"/>
          <a:stretch/>
        </p:blipFill>
        <p:spPr>
          <a:xfrm>
            <a:off x="751320" y="1020960"/>
            <a:ext cx="3744000" cy="3294360"/>
          </a:xfrm>
          <a:prstGeom prst="rect">
            <a:avLst/>
          </a:prstGeom>
          <a:ln w="0">
            <a:noFill/>
          </a:ln>
        </p:spPr>
      </p:pic>
      <p:sp>
        <p:nvSpPr>
          <p:cNvPr id="3" name="PlaceHolder 2"/>
          <p:cNvSpPr>
            <a:spLocks noGrp="1"/>
          </p:cNvSpPr>
          <p:nvPr>
            <p:ph type="sldNum" idx="11"/>
          </p:nvPr>
        </p:nvSpPr>
        <p:spPr/>
        <p:txBody>
          <a:bodyPr/>
          <a:p>
            <a:fld id="{B86A5DEF-27E8-4C1E-B1B7-6B9097717143}" type="slidenum">
              <a:t>96</a:t>
            </a:fld>
          </a:p>
        </p:txBody>
      </p:sp>
      <p:sp>
        <p:nvSpPr>
          <p:cNvPr id="4" name="PlaceHolder 3"/>
          <p:cNvSpPr>
            <a:spLocks noGrp="1"/>
          </p:cNvSpPr>
          <p:nvPr>
            <p:ph type="dt" idx="12"/>
          </p:nvPr>
        </p:nvSpPr>
        <p:spPr/>
        <p:txBody>
          <a:bodyPr/>
          <a:p>
            <a:fld id="{CBF320DC-96F5-4B64-8C43-F534612B8790}" type="datetime1">
              <a:rPr lang="en-IN"/>
              <a:t>26/12/2024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848"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endParaRPr b="0" lang="en-IN" sz="3200" spc="-1" strike="noStrike">
              <a:latin typeface="Arial"/>
            </a:endParaRPr>
          </a:p>
        </p:txBody>
      </p:sp>
      <p:pic>
        <p:nvPicPr>
          <p:cNvPr id="849" name="" descr=""/>
          <p:cNvPicPr/>
          <p:nvPr/>
        </p:nvPicPr>
        <p:blipFill>
          <a:blip r:embed="rId1"/>
          <a:stretch/>
        </p:blipFill>
        <p:spPr>
          <a:xfrm>
            <a:off x="211320" y="2479680"/>
            <a:ext cx="9695880" cy="726480"/>
          </a:xfrm>
          <a:prstGeom prst="rect">
            <a:avLst/>
          </a:prstGeom>
          <a:ln w="0">
            <a:noFill/>
          </a:ln>
        </p:spPr>
      </p:pic>
      <p:sp>
        <p:nvSpPr>
          <p:cNvPr id="4" name="PlaceHolder 3"/>
          <p:cNvSpPr>
            <a:spLocks noGrp="1"/>
          </p:cNvSpPr>
          <p:nvPr>
            <p:ph type="sldNum" idx="11"/>
          </p:nvPr>
        </p:nvSpPr>
        <p:spPr/>
        <p:txBody>
          <a:bodyPr/>
          <a:p>
            <a:fld id="{0BB40A37-466F-4368-A4CF-9FE812049BC8}" type="slidenum">
              <a:t>97</a:t>
            </a:fld>
          </a:p>
        </p:txBody>
      </p:sp>
      <p:sp>
        <p:nvSpPr>
          <p:cNvPr id="5" name="PlaceHolder 4"/>
          <p:cNvSpPr>
            <a:spLocks noGrp="1"/>
          </p:cNvSpPr>
          <p:nvPr>
            <p:ph type="dt" idx="12"/>
          </p:nvPr>
        </p:nvSpPr>
        <p:spPr/>
        <p:txBody>
          <a:bodyPr/>
          <a:p>
            <a:fld id="{C2E7F3A3-C79A-4C19-B3D9-3B00A595795A}" type="datetime1">
              <a:rPr lang="en-IN"/>
              <a:t>26/12/2024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851" name="PlaceHolder 2"/>
          <p:cNvSpPr>
            <a:spLocks noGrp="1"/>
          </p:cNvSpPr>
          <p:nvPr>
            <p:ph/>
          </p:nvPr>
        </p:nvSpPr>
        <p:spPr>
          <a:xfrm>
            <a:off x="362160" y="722160"/>
            <a:ext cx="9353880" cy="359388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852" name="" descr=""/>
          <p:cNvPicPr/>
          <p:nvPr/>
        </p:nvPicPr>
        <p:blipFill>
          <a:blip r:embed="rId1"/>
          <a:stretch/>
        </p:blipFill>
        <p:spPr>
          <a:xfrm>
            <a:off x="360000" y="1636200"/>
            <a:ext cx="9737640" cy="4011840"/>
          </a:xfrm>
          <a:prstGeom prst="rect">
            <a:avLst/>
          </a:prstGeom>
          <a:ln w="0">
            <a:noFill/>
          </a:ln>
        </p:spPr>
      </p:pic>
      <p:sp>
        <p:nvSpPr>
          <p:cNvPr id="4" name="PlaceHolder 3"/>
          <p:cNvSpPr>
            <a:spLocks noGrp="1"/>
          </p:cNvSpPr>
          <p:nvPr>
            <p:ph type="sldNum" idx="11"/>
          </p:nvPr>
        </p:nvSpPr>
        <p:spPr/>
        <p:txBody>
          <a:bodyPr/>
          <a:p>
            <a:fld id="{1298D4A0-3FA2-4438-ACC1-8E59B99B03EC}" type="slidenum">
              <a:t>98</a:t>
            </a:fld>
          </a:p>
        </p:txBody>
      </p:sp>
      <p:sp>
        <p:nvSpPr>
          <p:cNvPr id="5" name="PlaceHolder 4"/>
          <p:cNvSpPr>
            <a:spLocks noGrp="1"/>
          </p:cNvSpPr>
          <p:nvPr>
            <p:ph type="dt" idx="12"/>
          </p:nvPr>
        </p:nvSpPr>
        <p:spPr/>
        <p:txBody>
          <a:bodyPr/>
          <a:p>
            <a:fld id="{F2DDF759-CBE5-4CF5-A22B-C21AF32AB2F4}" type="datetime1">
              <a:rPr lang="en-IN"/>
              <a:t>26/12/2024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360000" y="180000"/>
            <a:ext cx="9353880" cy="47196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854" name="PlaceHolder 2"/>
          <p:cNvSpPr>
            <a:spLocks noGrp="1"/>
          </p:cNvSpPr>
          <p:nvPr>
            <p:ph/>
          </p:nvPr>
        </p:nvSpPr>
        <p:spPr>
          <a:xfrm>
            <a:off x="360000" y="1080000"/>
            <a:ext cx="9353880" cy="359388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855" name="" descr=""/>
          <p:cNvPicPr/>
          <p:nvPr/>
        </p:nvPicPr>
        <p:blipFill>
          <a:blip r:embed="rId1"/>
          <a:stretch/>
        </p:blipFill>
        <p:spPr>
          <a:xfrm>
            <a:off x="900000" y="2700000"/>
            <a:ext cx="6419880" cy="1428120"/>
          </a:xfrm>
          <a:prstGeom prst="rect">
            <a:avLst/>
          </a:prstGeom>
          <a:ln w="0">
            <a:noFill/>
          </a:ln>
        </p:spPr>
      </p:pic>
      <p:sp>
        <p:nvSpPr>
          <p:cNvPr id="4" name="PlaceHolder 3"/>
          <p:cNvSpPr>
            <a:spLocks noGrp="1"/>
          </p:cNvSpPr>
          <p:nvPr>
            <p:ph type="sldNum" idx="14"/>
          </p:nvPr>
        </p:nvSpPr>
        <p:spPr/>
        <p:txBody>
          <a:bodyPr/>
          <a:p>
            <a:fld id="{3170F556-FFAD-4413-AD56-C856D746A617}" type="slidenum">
              <a:t>99</a:t>
            </a:fld>
          </a:p>
        </p:txBody>
      </p:sp>
      <p:sp>
        <p:nvSpPr>
          <p:cNvPr id="5" name="PlaceHolder 4"/>
          <p:cNvSpPr>
            <a:spLocks noGrp="1"/>
          </p:cNvSpPr>
          <p:nvPr>
            <p:ph type="dt" idx="15"/>
          </p:nvPr>
        </p:nvSpPr>
        <p:spPr/>
        <p:txBody>
          <a:bodyPr/>
          <a:p>
            <a:fld id="{EE656506-85C0-4806-B1DD-7B34A596175C}" type="datetime1">
              <a:rPr lang="en-IN"/>
              <a:t>26/12/2024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4073</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2024-12-26T22:45:49Z</dcterms:modified>
  <cp:revision>113</cp:revision>
  <dc:subject/>
  <dc:title>Blue Curve</dc:title>
</cp:coreProperties>
</file>

<file path=docProps/custom.xml><?xml version="1.0" encoding="utf-8"?>
<Properties xmlns="http://schemas.openxmlformats.org/officeDocument/2006/custom-properties" xmlns:vt="http://schemas.openxmlformats.org/officeDocument/2006/docPropsVTypes"/>
</file>